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2.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drawings/drawing2.xml" ContentType="application/vnd.openxmlformats-officedocument.drawingml.chartshapes+xml"/>
  <Override PartName="/ppt/notesSlides/notesSlide2.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drawings/drawing3.xml" ContentType="application/vnd.openxmlformats-officedocument.drawingml.chartshape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4.xml" ContentType="application/vnd.openxmlformats-officedocument.drawingml.chartshapes+xml"/>
  <Override PartName="/ppt/notesSlides/notesSlide3.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3.xml" ContentType="application/vnd.openxmlformats-officedocument.themeOverride+xml"/>
  <Override PartName="/ppt/drawings/drawing5.xml" ContentType="application/vnd.openxmlformats-officedocument.drawingml.chartshapes+xml"/>
  <Override PartName="/ppt/notesSlides/notesSlide4.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4.xml" ContentType="application/vnd.openxmlformats-officedocument.themeOverride+xml"/>
  <Override PartName="/ppt/drawings/drawing6.xml" ContentType="application/vnd.openxmlformats-officedocument.drawingml.chartshapes+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5.xml" ContentType="application/vnd.openxmlformats-officedocument.themeOverride+xml"/>
  <Override PartName="/ppt/drawings/drawing7.xml" ContentType="application/vnd.openxmlformats-officedocument.drawingml.chartshapes+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5"/>
    <p:sldMasterId id="2147483816" r:id="rId6"/>
    <p:sldMasterId id="2147483700" r:id="rId7"/>
  </p:sldMasterIdLst>
  <p:notesMasterIdLst>
    <p:notesMasterId r:id="rId17"/>
  </p:notesMasterIdLst>
  <p:sldIdLst>
    <p:sldId id="315" r:id="rId8"/>
    <p:sldId id="2145707845" r:id="rId9"/>
    <p:sldId id="2145707867" r:id="rId10"/>
    <p:sldId id="2145707868" r:id="rId11"/>
    <p:sldId id="303" r:id="rId12"/>
    <p:sldId id="316" r:id="rId13"/>
    <p:sldId id="407" r:id="rId14"/>
    <p:sldId id="2145707740" r:id="rId15"/>
    <p:sldId id="278" r:id="rId16"/>
  </p:sldIdLst>
  <p:sldSz cx="1219517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3" orient="horz" pos="2160">
          <p15:clr>
            <a:srgbClr val="A4A3A4"/>
          </p15:clr>
        </p15:guide>
        <p15:guide id="7" pos="384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reena Patel" initials="SP" lastIdx="1" clrIdx="0">
    <p:extLst>
      <p:ext uri="{19B8F6BF-5375-455C-9EA6-DF929625EA0E}">
        <p15:presenceInfo xmlns:p15="http://schemas.microsoft.com/office/powerpoint/2012/main" userId="S::sareena.patel@ihsmarkit.com::47ac4394-850c-4eed-a2a1-0690bcc680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AC551EE-C643-47EB-ADA8-EB69969D7755}" v="121" dt="2025-05-07T21:45:13.08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7" d="100"/>
          <a:sy n="67" d="100"/>
        </p:scale>
        <p:origin x="868" y="56"/>
      </p:cViewPr>
      <p:guideLst>
        <p:guide orient="horz" pos="2160"/>
        <p:guide pos="3841"/>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24" Type="http://schemas.microsoft.com/office/2015/10/relationships/revisionInfo" Target="revisionInfo.xml"/><Relationship Id="rId5" Type="http://schemas.openxmlformats.org/officeDocument/2006/relationships/slideMaster" Target="slideMasters/slideMaster1.xml"/><Relationship Id="rId15" Type="http://schemas.openxmlformats.org/officeDocument/2006/relationships/slide" Target="slides/slide8.xml"/><Relationship Id="rId23" Type="http://schemas.microsoft.com/office/2016/11/relationships/changesInfo" Target="changesInfos/changesInfo1.xml"/><Relationship Id="rId10" Type="http://schemas.openxmlformats.org/officeDocument/2006/relationships/slide" Target="slides/slide3.xml"/><Relationship Id="rId19"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venson, James" userId="ce39d89c-afa2-4baf-b3c3-19863d57505c" providerId="ADAL" clId="{EAC551EE-C643-47EB-ADA8-EB69969D7755}"/>
    <pc:docChg chg="custSel addSld delSld modSld">
      <pc:chgData name="Stevenson, James" userId="ce39d89c-afa2-4baf-b3c3-19863d57505c" providerId="ADAL" clId="{EAC551EE-C643-47EB-ADA8-EB69969D7755}" dt="2025-05-08T09:55:15.999" v="638" actId="20577"/>
      <pc:docMkLst>
        <pc:docMk/>
      </pc:docMkLst>
      <pc:sldChg chg="modSp add mod">
        <pc:chgData name="Stevenson, James" userId="ce39d89c-afa2-4baf-b3c3-19863d57505c" providerId="ADAL" clId="{EAC551EE-C643-47EB-ADA8-EB69969D7755}" dt="2025-05-07T21:42:33.724" v="516" actId="113"/>
        <pc:sldMkLst>
          <pc:docMk/>
          <pc:sldMk cId="0" sldId="303"/>
        </pc:sldMkLst>
        <pc:spChg chg="mod">
          <ac:chgData name="Stevenson, James" userId="ce39d89c-afa2-4baf-b3c3-19863d57505c" providerId="ADAL" clId="{EAC551EE-C643-47EB-ADA8-EB69969D7755}" dt="2025-05-07T21:42:33.724" v="516" actId="113"/>
          <ac:spMkLst>
            <pc:docMk/>
            <pc:sldMk cId="0" sldId="303"/>
            <ac:spMk id="497" creationId="{00000000-0000-0000-0000-000000000000}"/>
          </ac:spMkLst>
        </pc:spChg>
      </pc:sldChg>
      <pc:sldChg chg="addSp delSp modSp mod chgLayout">
        <pc:chgData name="Stevenson, James" userId="ce39d89c-afa2-4baf-b3c3-19863d57505c" providerId="ADAL" clId="{EAC551EE-C643-47EB-ADA8-EB69969D7755}" dt="2025-05-08T09:55:15.999" v="638" actId="20577"/>
        <pc:sldMkLst>
          <pc:docMk/>
          <pc:sldMk cId="3194352112" sldId="315"/>
        </pc:sldMkLst>
        <pc:spChg chg="mod ord">
          <ac:chgData name="Stevenson, James" userId="ce39d89c-afa2-4baf-b3c3-19863d57505c" providerId="ADAL" clId="{EAC551EE-C643-47EB-ADA8-EB69969D7755}" dt="2025-05-07T21:34:57.473" v="68" actId="700"/>
          <ac:spMkLst>
            <pc:docMk/>
            <pc:sldMk cId="3194352112" sldId="315"/>
            <ac:spMk id="2" creationId="{00000000-0000-0000-0000-000000000000}"/>
          </ac:spMkLst>
        </pc:spChg>
        <pc:spChg chg="add mod ord">
          <ac:chgData name="Stevenson, James" userId="ce39d89c-afa2-4baf-b3c3-19863d57505c" providerId="ADAL" clId="{EAC551EE-C643-47EB-ADA8-EB69969D7755}" dt="2025-05-07T21:36:28.704" v="291" actId="20577"/>
          <ac:spMkLst>
            <pc:docMk/>
            <pc:sldMk cId="3194352112" sldId="315"/>
            <ac:spMk id="3" creationId="{A6DCEE23-BA4B-05D3-1CE6-5A0510BC6E8B}"/>
          </ac:spMkLst>
        </pc:spChg>
        <pc:spChg chg="add mod ord">
          <ac:chgData name="Stevenson, James" userId="ce39d89c-afa2-4baf-b3c3-19863d57505c" providerId="ADAL" clId="{EAC551EE-C643-47EB-ADA8-EB69969D7755}" dt="2025-05-08T09:55:15.999" v="638" actId="20577"/>
          <ac:spMkLst>
            <pc:docMk/>
            <pc:sldMk cId="3194352112" sldId="315"/>
            <ac:spMk id="4" creationId="{F66BFA7F-CDEC-C863-F4A0-FD873C107AB1}"/>
          </ac:spMkLst>
        </pc:spChg>
        <pc:spChg chg="add del mod ord">
          <ac:chgData name="Stevenson, James" userId="ce39d89c-afa2-4baf-b3c3-19863d57505c" providerId="ADAL" clId="{EAC551EE-C643-47EB-ADA8-EB69969D7755}" dt="2025-05-07T21:36:37.906" v="292" actId="478"/>
          <ac:spMkLst>
            <pc:docMk/>
            <pc:sldMk cId="3194352112" sldId="315"/>
            <ac:spMk id="5" creationId="{417D2035-E23E-711D-E391-97539C72E5D0}"/>
          </ac:spMkLst>
        </pc:spChg>
        <pc:spChg chg="mod ord">
          <ac:chgData name="Stevenson, James" userId="ce39d89c-afa2-4baf-b3c3-19863d57505c" providerId="ADAL" clId="{EAC551EE-C643-47EB-ADA8-EB69969D7755}" dt="2025-05-07T21:34:57.473" v="68" actId="700"/>
          <ac:spMkLst>
            <pc:docMk/>
            <pc:sldMk cId="3194352112" sldId="315"/>
            <ac:spMk id="10" creationId="{10DF046F-CA19-BBB6-D567-675402F9AB4F}"/>
          </ac:spMkLst>
        </pc:spChg>
      </pc:sldChg>
      <pc:sldChg chg="modSp add mod">
        <pc:chgData name="Stevenson, James" userId="ce39d89c-afa2-4baf-b3c3-19863d57505c" providerId="ADAL" clId="{EAC551EE-C643-47EB-ADA8-EB69969D7755}" dt="2025-05-07T21:42:30.463" v="515" actId="113"/>
        <pc:sldMkLst>
          <pc:docMk/>
          <pc:sldMk cId="4070516973" sldId="316"/>
        </pc:sldMkLst>
        <pc:spChg chg="mod">
          <ac:chgData name="Stevenson, James" userId="ce39d89c-afa2-4baf-b3c3-19863d57505c" providerId="ADAL" clId="{EAC551EE-C643-47EB-ADA8-EB69969D7755}" dt="2025-05-07T21:42:30.463" v="515" actId="113"/>
          <ac:spMkLst>
            <pc:docMk/>
            <pc:sldMk cId="4070516973" sldId="316"/>
            <ac:spMk id="497" creationId="{719EAB87-B417-D5A6-46CB-C0FD42EEE4B6}"/>
          </ac:spMkLst>
        </pc:spChg>
      </pc:sldChg>
      <pc:sldChg chg="del">
        <pc:chgData name="Stevenson, James" userId="ce39d89c-afa2-4baf-b3c3-19863d57505c" providerId="ADAL" clId="{EAC551EE-C643-47EB-ADA8-EB69969D7755}" dt="2025-05-07T21:41:17.744" v="508" actId="47"/>
        <pc:sldMkLst>
          <pc:docMk/>
          <pc:sldMk cId="3066435367" sldId="323"/>
        </pc:sldMkLst>
      </pc:sldChg>
      <pc:sldChg chg="del">
        <pc:chgData name="Stevenson, James" userId="ce39d89c-afa2-4baf-b3c3-19863d57505c" providerId="ADAL" clId="{EAC551EE-C643-47EB-ADA8-EB69969D7755}" dt="2025-05-07T21:41:17.744" v="508" actId="47"/>
        <pc:sldMkLst>
          <pc:docMk/>
          <pc:sldMk cId="3050845723" sldId="358"/>
        </pc:sldMkLst>
      </pc:sldChg>
      <pc:sldChg chg="del">
        <pc:chgData name="Stevenson, James" userId="ce39d89c-afa2-4baf-b3c3-19863d57505c" providerId="ADAL" clId="{EAC551EE-C643-47EB-ADA8-EB69969D7755}" dt="2025-05-07T21:41:17.744" v="508" actId="47"/>
        <pc:sldMkLst>
          <pc:docMk/>
          <pc:sldMk cId="2523875575" sldId="372"/>
        </pc:sldMkLst>
      </pc:sldChg>
      <pc:sldChg chg="del">
        <pc:chgData name="Stevenson, James" userId="ce39d89c-afa2-4baf-b3c3-19863d57505c" providerId="ADAL" clId="{EAC551EE-C643-47EB-ADA8-EB69969D7755}" dt="2025-05-07T21:41:17.744" v="508" actId="47"/>
        <pc:sldMkLst>
          <pc:docMk/>
          <pc:sldMk cId="1304841019" sldId="383"/>
        </pc:sldMkLst>
      </pc:sldChg>
      <pc:sldChg chg="del">
        <pc:chgData name="Stevenson, James" userId="ce39d89c-afa2-4baf-b3c3-19863d57505c" providerId="ADAL" clId="{EAC551EE-C643-47EB-ADA8-EB69969D7755}" dt="2025-05-07T21:41:17.744" v="508" actId="47"/>
        <pc:sldMkLst>
          <pc:docMk/>
          <pc:sldMk cId="1230220526" sldId="384"/>
        </pc:sldMkLst>
      </pc:sldChg>
      <pc:sldChg chg="del">
        <pc:chgData name="Stevenson, James" userId="ce39d89c-afa2-4baf-b3c3-19863d57505c" providerId="ADAL" clId="{EAC551EE-C643-47EB-ADA8-EB69969D7755}" dt="2025-05-07T21:41:17.744" v="508" actId="47"/>
        <pc:sldMkLst>
          <pc:docMk/>
          <pc:sldMk cId="3381598147" sldId="385"/>
        </pc:sldMkLst>
      </pc:sldChg>
      <pc:sldChg chg="del">
        <pc:chgData name="Stevenson, James" userId="ce39d89c-afa2-4baf-b3c3-19863d57505c" providerId="ADAL" clId="{EAC551EE-C643-47EB-ADA8-EB69969D7755}" dt="2025-05-07T21:41:17.744" v="508" actId="47"/>
        <pc:sldMkLst>
          <pc:docMk/>
          <pc:sldMk cId="650093636" sldId="386"/>
        </pc:sldMkLst>
      </pc:sldChg>
      <pc:sldChg chg="modSp add mod">
        <pc:chgData name="Stevenson, James" userId="ce39d89c-afa2-4baf-b3c3-19863d57505c" providerId="ADAL" clId="{EAC551EE-C643-47EB-ADA8-EB69969D7755}" dt="2025-05-07T21:42:09.889" v="512" actId="113"/>
        <pc:sldMkLst>
          <pc:docMk/>
          <pc:sldMk cId="2891191810" sldId="407"/>
        </pc:sldMkLst>
        <pc:spChg chg="mod">
          <ac:chgData name="Stevenson, James" userId="ce39d89c-afa2-4baf-b3c3-19863d57505c" providerId="ADAL" clId="{EAC551EE-C643-47EB-ADA8-EB69969D7755}" dt="2025-05-07T21:42:09.889" v="512" actId="113"/>
          <ac:spMkLst>
            <pc:docMk/>
            <pc:sldMk cId="2891191810" sldId="407"/>
            <ac:spMk id="848" creationId="{567DE3A7-C9E4-02F8-C317-88E34885C7FA}"/>
          </ac:spMkLst>
        </pc:spChg>
      </pc:sldChg>
      <pc:sldChg chg="del">
        <pc:chgData name="Stevenson, James" userId="ce39d89c-afa2-4baf-b3c3-19863d57505c" providerId="ADAL" clId="{EAC551EE-C643-47EB-ADA8-EB69969D7755}" dt="2025-05-07T21:41:17.744" v="508" actId="47"/>
        <pc:sldMkLst>
          <pc:docMk/>
          <pc:sldMk cId="2573775372" sldId="2145707630"/>
        </pc:sldMkLst>
      </pc:sldChg>
      <pc:sldChg chg="del">
        <pc:chgData name="Stevenson, James" userId="ce39d89c-afa2-4baf-b3c3-19863d57505c" providerId="ADAL" clId="{EAC551EE-C643-47EB-ADA8-EB69969D7755}" dt="2025-05-07T21:41:17.744" v="508" actId="47"/>
        <pc:sldMkLst>
          <pc:docMk/>
          <pc:sldMk cId="4027653027" sldId="2145707670"/>
        </pc:sldMkLst>
      </pc:sldChg>
      <pc:sldChg chg="modSp add mod">
        <pc:chgData name="Stevenson, James" userId="ce39d89c-afa2-4baf-b3c3-19863d57505c" providerId="ADAL" clId="{EAC551EE-C643-47EB-ADA8-EB69969D7755}" dt="2025-05-07T21:42:23.995" v="514" actId="113"/>
        <pc:sldMkLst>
          <pc:docMk/>
          <pc:sldMk cId="0" sldId="2145707740"/>
        </pc:sldMkLst>
        <pc:spChg chg="mod">
          <ac:chgData name="Stevenson, James" userId="ce39d89c-afa2-4baf-b3c3-19863d57505c" providerId="ADAL" clId="{EAC551EE-C643-47EB-ADA8-EB69969D7755}" dt="2025-05-07T21:42:23.995" v="514" actId="113"/>
          <ac:spMkLst>
            <pc:docMk/>
            <pc:sldMk cId="0" sldId="2145707740"/>
            <ac:spMk id="98" creationId="{00000000-0000-0000-0000-000000000000}"/>
          </ac:spMkLst>
        </pc:spChg>
      </pc:sldChg>
      <pc:sldChg chg="del">
        <pc:chgData name="Stevenson, James" userId="ce39d89c-afa2-4baf-b3c3-19863d57505c" providerId="ADAL" clId="{EAC551EE-C643-47EB-ADA8-EB69969D7755}" dt="2025-05-07T21:41:17.744" v="508" actId="47"/>
        <pc:sldMkLst>
          <pc:docMk/>
          <pc:sldMk cId="2584351901" sldId="2145707835"/>
        </pc:sldMkLst>
      </pc:sldChg>
      <pc:sldChg chg="del">
        <pc:chgData name="Stevenson, James" userId="ce39d89c-afa2-4baf-b3c3-19863d57505c" providerId="ADAL" clId="{EAC551EE-C643-47EB-ADA8-EB69969D7755}" dt="2025-05-07T21:41:17.744" v="508" actId="47"/>
        <pc:sldMkLst>
          <pc:docMk/>
          <pc:sldMk cId="1462760335" sldId="2145707836"/>
        </pc:sldMkLst>
      </pc:sldChg>
      <pc:sldChg chg="del">
        <pc:chgData name="Stevenson, James" userId="ce39d89c-afa2-4baf-b3c3-19863d57505c" providerId="ADAL" clId="{EAC551EE-C643-47EB-ADA8-EB69969D7755}" dt="2025-05-07T21:41:17.744" v="508" actId="47"/>
        <pc:sldMkLst>
          <pc:docMk/>
          <pc:sldMk cId="1487642990" sldId="2145707837"/>
        </pc:sldMkLst>
      </pc:sldChg>
      <pc:sldChg chg="del">
        <pc:chgData name="Stevenson, James" userId="ce39d89c-afa2-4baf-b3c3-19863d57505c" providerId="ADAL" clId="{EAC551EE-C643-47EB-ADA8-EB69969D7755}" dt="2025-05-07T21:41:17.744" v="508" actId="47"/>
        <pc:sldMkLst>
          <pc:docMk/>
          <pc:sldMk cId="1946920709" sldId="2145707840"/>
        </pc:sldMkLst>
      </pc:sldChg>
      <pc:sldChg chg="modSp">
        <pc:chgData name="Stevenson, James" userId="ce39d89c-afa2-4baf-b3c3-19863d57505c" providerId="ADAL" clId="{EAC551EE-C643-47EB-ADA8-EB69969D7755}" dt="2025-05-07T21:45:13.079" v="623" actId="20577"/>
        <pc:sldMkLst>
          <pc:docMk/>
          <pc:sldMk cId="2368255642" sldId="2145707845"/>
        </pc:sldMkLst>
        <pc:graphicFrameChg chg="mod">
          <ac:chgData name="Stevenson, James" userId="ce39d89c-afa2-4baf-b3c3-19863d57505c" providerId="ADAL" clId="{EAC551EE-C643-47EB-ADA8-EB69969D7755}" dt="2025-05-07T21:45:13.079" v="623" actId="20577"/>
          <ac:graphicFrameMkLst>
            <pc:docMk/>
            <pc:sldMk cId="2368255642" sldId="2145707845"/>
            <ac:graphicFrameMk id="7" creationId="{AD666070-9F84-E5EA-128E-DE51C2D9A050}"/>
          </ac:graphicFrameMkLst>
        </pc:graphicFrameChg>
      </pc:sldChg>
      <pc:sldChg chg="del">
        <pc:chgData name="Stevenson, James" userId="ce39d89c-afa2-4baf-b3c3-19863d57505c" providerId="ADAL" clId="{EAC551EE-C643-47EB-ADA8-EB69969D7755}" dt="2025-05-07T21:41:17.744" v="508" actId="47"/>
        <pc:sldMkLst>
          <pc:docMk/>
          <pc:sldMk cId="875976341" sldId="2145707849"/>
        </pc:sldMkLst>
      </pc:sldChg>
      <pc:sldChg chg="del">
        <pc:chgData name="Stevenson, James" userId="ce39d89c-afa2-4baf-b3c3-19863d57505c" providerId="ADAL" clId="{EAC551EE-C643-47EB-ADA8-EB69969D7755}" dt="2025-05-07T21:41:17.744" v="508" actId="47"/>
        <pc:sldMkLst>
          <pc:docMk/>
          <pc:sldMk cId="132547271" sldId="2145707854"/>
        </pc:sldMkLst>
      </pc:sldChg>
      <pc:sldChg chg="del">
        <pc:chgData name="Stevenson, James" userId="ce39d89c-afa2-4baf-b3c3-19863d57505c" providerId="ADAL" clId="{EAC551EE-C643-47EB-ADA8-EB69969D7755}" dt="2025-05-07T21:41:17.744" v="508" actId="47"/>
        <pc:sldMkLst>
          <pc:docMk/>
          <pc:sldMk cId="2675745409" sldId="2145707857"/>
        </pc:sldMkLst>
      </pc:sldChg>
      <pc:sldChg chg="del">
        <pc:chgData name="Stevenson, James" userId="ce39d89c-afa2-4baf-b3c3-19863d57505c" providerId="ADAL" clId="{EAC551EE-C643-47EB-ADA8-EB69969D7755}" dt="2025-05-07T21:37:55.442" v="479" actId="47"/>
        <pc:sldMkLst>
          <pc:docMk/>
          <pc:sldMk cId="4010962891" sldId="2145707861"/>
        </pc:sldMkLst>
      </pc:sldChg>
      <pc:sldChg chg="del">
        <pc:chgData name="Stevenson, James" userId="ce39d89c-afa2-4baf-b3c3-19863d57505c" providerId="ADAL" clId="{EAC551EE-C643-47EB-ADA8-EB69969D7755}" dt="2025-05-07T21:41:17.744" v="508" actId="47"/>
        <pc:sldMkLst>
          <pc:docMk/>
          <pc:sldMk cId="1348637597" sldId="2145707863"/>
        </pc:sldMkLst>
      </pc:sldChg>
      <pc:sldChg chg="del">
        <pc:chgData name="Stevenson, James" userId="ce39d89c-afa2-4baf-b3c3-19863d57505c" providerId="ADAL" clId="{EAC551EE-C643-47EB-ADA8-EB69969D7755}" dt="2025-05-07T21:41:17.744" v="508" actId="47"/>
        <pc:sldMkLst>
          <pc:docMk/>
          <pc:sldMk cId="2498651646" sldId="2145707864"/>
        </pc:sldMkLst>
      </pc:sldChg>
      <pc:sldChg chg="del">
        <pc:chgData name="Stevenson, James" userId="ce39d89c-afa2-4baf-b3c3-19863d57505c" providerId="ADAL" clId="{EAC551EE-C643-47EB-ADA8-EB69969D7755}" dt="2025-05-07T21:41:17.744" v="508" actId="47"/>
        <pc:sldMkLst>
          <pc:docMk/>
          <pc:sldMk cId="2596213699" sldId="2145707866"/>
        </pc:sldMkLst>
      </pc:sldChg>
      <pc:sldChg chg="addSp delSp modSp new mod modClrScheme chgLayout">
        <pc:chgData name="Stevenson, James" userId="ce39d89c-afa2-4baf-b3c3-19863d57505c" providerId="ADAL" clId="{EAC551EE-C643-47EB-ADA8-EB69969D7755}" dt="2025-05-07T21:44:01.291" v="575"/>
        <pc:sldMkLst>
          <pc:docMk/>
          <pc:sldMk cId="2330253159" sldId="2145707867"/>
        </pc:sldMkLst>
        <pc:spChg chg="del mod ord">
          <ac:chgData name="Stevenson, James" userId="ce39d89c-afa2-4baf-b3c3-19863d57505c" providerId="ADAL" clId="{EAC551EE-C643-47EB-ADA8-EB69969D7755}" dt="2025-05-07T21:39:03.930" v="481" actId="700"/>
          <ac:spMkLst>
            <pc:docMk/>
            <pc:sldMk cId="2330253159" sldId="2145707867"/>
            <ac:spMk id="2" creationId="{37164EBE-7727-C4EE-ECE1-DBAC433CA4FB}"/>
          </ac:spMkLst>
        </pc:spChg>
        <pc:spChg chg="del mod ord">
          <ac:chgData name="Stevenson, James" userId="ce39d89c-afa2-4baf-b3c3-19863d57505c" providerId="ADAL" clId="{EAC551EE-C643-47EB-ADA8-EB69969D7755}" dt="2025-05-07T21:39:03.930" v="481" actId="700"/>
          <ac:spMkLst>
            <pc:docMk/>
            <pc:sldMk cId="2330253159" sldId="2145707867"/>
            <ac:spMk id="3" creationId="{4872101F-3BBD-CC5B-9582-BE6109656630}"/>
          </ac:spMkLst>
        </pc:spChg>
        <pc:spChg chg="add mod ord">
          <ac:chgData name="Stevenson, James" userId="ce39d89c-afa2-4baf-b3c3-19863d57505c" providerId="ADAL" clId="{EAC551EE-C643-47EB-ADA8-EB69969D7755}" dt="2025-05-07T21:42:46.070" v="543" actId="113"/>
          <ac:spMkLst>
            <pc:docMk/>
            <pc:sldMk cId="2330253159" sldId="2145707867"/>
            <ac:spMk id="4" creationId="{395B506E-04D1-146C-9B0A-2972BC967621}"/>
          </ac:spMkLst>
        </pc:spChg>
        <pc:spChg chg="add del mod ord">
          <ac:chgData name="Stevenson, James" userId="ce39d89c-afa2-4baf-b3c3-19863d57505c" providerId="ADAL" clId="{EAC551EE-C643-47EB-ADA8-EB69969D7755}" dt="2025-05-07T21:39:14.726" v="483"/>
          <ac:spMkLst>
            <pc:docMk/>
            <pc:sldMk cId="2330253159" sldId="2145707867"/>
            <ac:spMk id="5" creationId="{780D23CD-138D-6F4F-580E-D11CA6F4F84E}"/>
          </ac:spMkLst>
        </pc:spChg>
        <pc:spChg chg="add del mod ord">
          <ac:chgData name="Stevenson, James" userId="ce39d89c-afa2-4baf-b3c3-19863d57505c" providerId="ADAL" clId="{EAC551EE-C643-47EB-ADA8-EB69969D7755}" dt="2025-05-07T21:43:22.205" v="544"/>
          <ac:spMkLst>
            <pc:docMk/>
            <pc:sldMk cId="2330253159" sldId="2145707867"/>
            <ac:spMk id="6" creationId="{8F0CD5BA-4085-B5C0-3E88-6935143698CD}"/>
          </ac:spMkLst>
        </pc:spChg>
        <pc:graphicFrameChg chg="add mod">
          <ac:chgData name="Stevenson, James" userId="ce39d89c-afa2-4baf-b3c3-19863d57505c" providerId="ADAL" clId="{EAC551EE-C643-47EB-ADA8-EB69969D7755}" dt="2025-05-07T21:39:47.059" v="488"/>
          <ac:graphicFrameMkLst>
            <pc:docMk/>
            <pc:sldMk cId="2330253159" sldId="2145707867"/>
            <ac:graphicFrameMk id="7" creationId="{91D668C9-2B78-3C15-8D21-C8D8053FB906}"/>
          </ac:graphicFrameMkLst>
        </pc:graphicFrameChg>
        <pc:graphicFrameChg chg="add mod">
          <ac:chgData name="Stevenson, James" userId="ce39d89c-afa2-4baf-b3c3-19863d57505c" providerId="ADAL" clId="{EAC551EE-C643-47EB-ADA8-EB69969D7755}" dt="2025-05-07T21:44:01.291" v="575"/>
          <ac:graphicFrameMkLst>
            <pc:docMk/>
            <pc:sldMk cId="2330253159" sldId="2145707867"/>
            <ac:graphicFrameMk id="8" creationId="{6529D97A-8A1F-B909-2FBC-ECDD0A64B6B1}"/>
          </ac:graphicFrameMkLst>
        </pc:graphicFrameChg>
      </pc:sldChg>
      <pc:sldChg chg="addSp delSp modSp new mod modClrScheme chgLayout">
        <pc:chgData name="Stevenson, James" userId="ce39d89c-afa2-4baf-b3c3-19863d57505c" providerId="ADAL" clId="{EAC551EE-C643-47EB-ADA8-EB69969D7755}" dt="2025-05-08T09:52:34.745" v="628" actId="20577"/>
        <pc:sldMkLst>
          <pc:docMk/>
          <pc:sldMk cId="680015672" sldId="2145707868"/>
        </pc:sldMkLst>
        <pc:spChg chg="del mod ord">
          <ac:chgData name="Stevenson, James" userId="ce39d89c-afa2-4baf-b3c3-19863d57505c" providerId="ADAL" clId="{EAC551EE-C643-47EB-ADA8-EB69969D7755}" dt="2025-05-08T09:52:30.659" v="625" actId="700"/>
          <ac:spMkLst>
            <pc:docMk/>
            <pc:sldMk cId="680015672" sldId="2145707868"/>
            <ac:spMk id="2" creationId="{285A4A9E-7205-D68E-DB24-5DAEACC49481}"/>
          </ac:spMkLst>
        </pc:spChg>
        <pc:spChg chg="del">
          <ac:chgData name="Stevenson, James" userId="ce39d89c-afa2-4baf-b3c3-19863d57505c" providerId="ADAL" clId="{EAC551EE-C643-47EB-ADA8-EB69969D7755}" dt="2025-05-08T09:52:30.659" v="625" actId="700"/>
          <ac:spMkLst>
            <pc:docMk/>
            <pc:sldMk cId="680015672" sldId="2145707868"/>
            <ac:spMk id="3" creationId="{DACB9FC8-8FF7-B24A-6691-1EDBA9761AAE}"/>
          </ac:spMkLst>
        </pc:spChg>
        <pc:spChg chg="del mod ord">
          <ac:chgData name="Stevenson, James" userId="ce39d89c-afa2-4baf-b3c3-19863d57505c" providerId="ADAL" clId="{EAC551EE-C643-47EB-ADA8-EB69969D7755}" dt="2025-05-08T09:52:30.659" v="625" actId="700"/>
          <ac:spMkLst>
            <pc:docMk/>
            <pc:sldMk cId="680015672" sldId="2145707868"/>
            <ac:spMk id="4" creationId="{C5AF2170-4D62-7A9D-50D4-4F1059756753}"/>
          </ac:spMkLst>
        </pc:spChg>
        <pc:spChg chg="add mod ord">
          <ac:chgData name="Stevenson, James" userId="ce39d89c-afa2-4baf-b3c3-19863d57505c" providerId="ADAL" clId="{EAC551EE-C643-47EB-ADA8-EB69969D7755}" dt="2025-05-08T09:52:34.745" v="628" actId="20577"/>
          <ac:spMkLst>
            <pc:docMk/>
            <pc:sldMk cId="680015672" sldId="2145707868"/>
            <ac:spMk id="5" creationId="{37D3E7E3-9274-49E6-A209-C808413794C3}"/>
          </ac:spMkLst>
        </pc:spChg>
        <pc:spChg chg="add mod ord">
          <ac:chgData name="Stevenson, James" userId="ce39d89c-afa2-4baf-b3c3-19863d57505c" providerId="ADAL" clId="{EAC551EE-C643-47EB-ADA8-EB69969D7755}" dt="2025-05-08T09:52:30.659" v="625" actId="700"/>
          <ac:spMkLst>
            <pc:docMk/>
            <pc:sldMk cId="680015672" sldId="2145707868"/>
            <ac:spMk id="6" creationId="{10530AB0-A0E5-FD2F-35EF-9911C1AC89A9}"/>
          </ac:spMkLst>
        </pc:spChg>
      </pc:sldChg>
      <pc:sldMasterChg chg="delSldLayout">
        <pc:chgData name="Stevenson, James" userId="ce39d89c-afa2-4baf-b3c3-19863d57505c" providerId="ADAL" clId="{EAC551EE-C643-47EB-ADA8-EB69969D7755}" dt="2025-05-07T21:41:17.744" v="508" actId="47"/>
        <pc:sldMasterMkLst>
          <pc:docMk/>
          <pc:sldMasterMk cId="1732658620" sldId="2147483660"/>
        </pc:sldMasterMkLst>
        <pc:sldLayoutChg chg="del">
          <pc:chgData name="Stevenson, James" userId="ce39d89c-afa2-4baf-b3c3-19863d57505c" providerId="ADAL" clId="{EAC551EE-C643-47EB-ADA8-EB69969D7755}" dt="2025-05-07T21:37:55.442" v="479" actId="47"/>
          <pc:sldLayoutMkLst>
            <pc:docMk/>
            <pc:sldMasterMk cId="1732658620" sldId="2147483660"/>
            <pc:sldLayoutMk cId="4883817" sldId="2147483877"/>
          </pc:sldLayoutMkLst>
        </pc:sldLayoutChg>
        <pc:sldLayoutChg chg="del">
          <pc:chgData name="Stevenson, James" userId="ce39d89c-afa2-4baf-b3c3-19863d57505c" providerId="ADAL" clId="{EAC551EE-C643-47EB-ADA8-EB69969D7755}" dt="2025-05-07T21:41:17.744" v="508" actId="47"/>
          <pc:sldLayoutMkLst>
            <pc:docMk/>
            <pc:sldMasterMk cId="1732658620" sldId="2147483660"/>
            <pc:sldLayoutMk cId="133536499" sldId="2147483878"/>
          </pc:sldLayoutMkLst>
        </pc:sldLayoutChg>
        <pc:sldLayoutChg chg="del">
          <pc:chgData name="Stevenson, James" userId="ce39d89c-afa2-4baf-b3c3-19863d57505c" providerId="ADAL" clId="{EAC551EE-C643-47EB-ADA8-EB69969D7755}" dt="2025-05-07T21:41:17.744" v="508" actId="47"/>
          <pc:sldLayoutMkLst>
            <pc:docMk/>
            <pc:sldMasterMk cId="1732658620" sldId="2147483660"/>
            <pc:sldLayoutMk cId="2920250301" sldId="2147483882"/>
          </pc:sldLayoutMkLst>
        </pc:sldLayoutChg>
        <pc:sldLayoutChg chg="del">
          <pc:chgData name="Stevenson, James" userId="ce39d89c-afa2-4baf-b3c3-19863d57505c" providerId="ADAL" clId="{EAC551EE-C643-47EB-ADA8-EB69969D7755}" dt="2025-05-07T21:41:17.744" v="508" actId="47"/>
          <pc:sldLayoutMkLst>
            <pc:docMk/>
            <pc:sldMasterMk cId="1732658620" sldId="2147483660"/>
            <pc:sldLayoutMk cId="2148385914" sldId="2147483883"/>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C:\Users\stevensonjames\Downloads\steel_-_living_balance_sheet_apr_2025.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5" Type="http://schemas.openxmlformats.org/officeDocument/2006/relationships/chartUserShapes" Target="../drawings/drawing2.xml"/><Relationship Id="rId4" Type="http://schemas.openxmlformats.org/officeDocument/2006/relationships/oleObject" Target="https://newscorpazure.sharepoint.com/sites/CMM-Research/Documents/Steel%20Raw%20Materials/CMM/4.%20Steel/Prices/Steel%20forecasts.xlsx" TargetMode="Externa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5" Type="http://schemas.openxmlformats.org/officeDocument/2006/relationships/chartUserShapes" Target="../drawings/drawing3.xml"/><Relationship Id="rId4" Type="http://schemas.openxmlformats.org/officeDocument/2006/relationships/package" Target="../embeddings/Microsoft_Excel_Worksheet.xlsx"/></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4.xm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5.xml"/><Relationship Id="rId1" Type="http://schemas.microsoft.com/office/2011/relationships/chartStyle" Target="style5.xml"/><Relationship Id="rId5" Type="http://schemas.openxmlformats.org/officeDocument/2006/relationships/chartUserShapes" Target="../drawings/drawing5.xml"/><Relationship Id="rId4" Type="http://schemas.openxmlformats.org/officeDocument/2006/relationships/package" Target="../embeddings/Microsoft_Excel_Worksheet2.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6.xml"/><Relationship Id="rId1" Type="http://schemas.microsoft.com/office/2011/relationships/chartStyle" Target="style6.xml"/><Relationship Id="rId5" Type="http://schemas.openxmlformats.org/officeDocument/2006/relationships/chartUserShapes" Target="../drawings/drawing6.xml"/><Relationship Id="rId4" Type="http://schemas.openxmlformats.org/officeDocument/2006/relationships/package" Target="../embeddings/Microsoft_Excel_Worksheet3.xlsx"/></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7.xml"/><Relationship Id="rId1" Type="http://schemas.microsoft.com/office/2011/relationships/chartStyle" Target="style7.xml"/><Relationship Id="rId5" Type="http://schemas.openxmlformats.org/officeDocument/2006/relationships/chartUserShapes" Target="../drawings/drawing7.xml"/><Relationship Id="rId4"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980721885809354"/>
          <c:y val="8.989480620562211E-2"/>
          <c:w val="0.61610690716856675"/>
          <c:h val="0.81807595154304924"/>
        </c:manualLayout>
      </c:layout>
      <c:barChart>
        <c:barDir val="col"/>
        <c:grouping val="stacked"/>
        <c:varyColors val="0"/>
        <c:ser>
          <c:idx val="0"/>
          <c:order val="0"/>
          <c:tx>
            <c:strRef>
              <c:f>'Supply annual'!$A$5</c:f>
              <c:strCache>
                <c:ptCount val="1"/>
                <c:pt idx="0">
                  <c:v>China</c:v>
                </c:pt>
              </c:strCache>
            </c:strRef>
          </c:tx>
          <c:spPr>
            <a:solidFill>
              <a:schemeClr val="accent1"/>
            </a:solidFill>
            <a:ln>
              <a:noFill/>
            </a:ln>
            <a:effectLst/>
          </c:spPr>
          <c:invertIfNegative val="0"/>
          <c:cat>
            <c:numRef>
              <c:f>'Supply annual'!$B$4:$R$4</c:f>
              <c:numCache>
                <c:formatCode>@</c:formatCode>
                <c:ptCount val="17"/>
                <c:pt idx="0">
                  <c:v>2019</c:v>
                </c:pt>
                <c:pt idx="1">
                  <c:v>2020</c:v>
                </c:pt>
                <c:pt idx="2" formatCode="General">
                  <c:v>2021</c:v>
                </c:pt>
                <c:pt idx="3" formatCode="General">
                  <c:v>2022</c:v>
                </c:pt>
                <c:pt idx="4" formatCode="General">
                  <c:v>2023</c:v>
                </c:pt>
                <c:pt idx="5" formatCode="General">
                  <c:v>2024</c:v>
                </c:pt>
                <c:pt idx="6" formatCode="General">
                  <c:v>2025</c:v>
                </c:pt>
                <c:pt idx="7" formatCode="General">
                  <c:v>2026</c:v>
                </c:pt>
                <c:pt idx="8" formatCode="General">
                  <c:v>2027</c:v>
                </c:pt>
                <c:pt idx="9" formatCode="General">
                  <c:v>2028</c:v>
                </c:pt>
                <c:pt idx="10" formatCode="General">
                  <c:v>2029</c:v>
                </c:pt>
                <c:pt idx="11" formatCode="General">
                  <c:v>2030</c:v>
                </c:pt>
                <c:pt idx="12" formatCode="General">
                  <c:v>2031</c:v>
                </c:pt>
                <c:pt idx="13" formatCode="General">
                  <c:v>2032</c:v>
                </c:pt>
                <c:pt idx="14" formatCode="General">
                  <c:v>2033</c:v>
                </c:pt>
                <c:pt idx="15" formatCode="General">
                  <c:v>2034</c:v>
                </c:pt>
                <c:pt idx="16" formatCode="General">
                  <c:v>2035</c:v>
                </c:pt>
              </c:numCache>
            </c:numRef>
          </c:cat>
          <c:val>
            <c:numRef>
              <c:f>'Supply annual'!$B$5:$R$5</c:f>
              <c:numCache>
                <c:formatCode>_-* #,##0_-;\-* #,##0_-;_-* "-"??_-;_-@_-</c:formatCode>
                <c:ptCount val="17"/>
                <c:pt idx="0">
                  <c:v>995.41899999999998</c:v>
                </c:pt>
                <c:pt idx="1">
                  <c:v>1064.7670000000001</c:v>
                </c:pt>
                <c:pt idx="2">
                  <c:v>1035.2429999999999</c:v>
                </c:pt>
                <c:pt idx="3">
                  <c:v>1017.9589999999999</c:v>
                </c:pt>
                <c:pt idx="4">
                  <c:v>1028.8599999999999</c:v>
                </c:pt>
                <c:pt idx="5">
                  <c:v>1000.8199999999999</c:v>
                </c:pt>
                <c:pt idx="6">
                  <c:v>973.29744999999991</c:v>
                </c:pt>
                <c:pt idx="7">
                  <c:v>963.56447549999996</c:v>
                </c:pt>
                <c:pt idx="8">
                  <c:v>962.60091102449996</c:v>
                </c:pt>
                <c:pt idx="9">
                  <c:v>954.900103736304</c:v>
                </c:pt>
                <c:pt idx="10">
                  <c:v>947.26090290641355</c:v>
                </c:pt>
                <c:pt idx="11">
                  <c:v>939.68281568316229</c:v>
                </c:pt>
                <c:pt idx="12">
                  <c:v>934.98440160474649</c:v>
                </c:pt>
                <c:pt idx="13">
                  <c:v>930.30947959672278</c:v>
                </c:pt>
                <c:pt idx="14">
                  <c:v>925.65793219873922</c:v>
                </c:pt>
                <c:pt idx="15">
                  <c:v>921.02964253774553</c:v>
                </c:pt>
                <c:pt idx="16">
                  <c:v>916.4244943250568</c:v>
                </c:pt>
              </c:numCache>
            </c:numRef>
          </c:val>
          <c:extLst>
            <c:ext xmlns:c16="http://schemas.microsoft.com/office/drawing/2014/chart" uri="{C3380CC4-5D6E-409C-BE32-E72D297353CC}">
              <c16:uniqueId val="{00000000-E1B6-4135-B25F-EA070B37678F}"/>
            </c:ext>
          </c:extLst>
        </c:ser>
        <c:ser>
          <c:idx val="1"/>
          <c:order val="1"/>
          <c:tx>
            <c:strRef>
              <c:f>'Supply annual'!$A$6</c:f>
              <c:strCache>
                <c:ptCount val="1"/>
                <c:pt idx="0">
                  <c:v>East Asia*</c:v>
                </c:pt>
              </c:strCache>
            </c:strRef>
          </c:tx>
          <c:spPr>
            <a:solidFill>
              <a:schemeClr val="accent2"/>
            </a:solidFill>
            <a:ln>
              <a:noFill/>
            </a:ln>
            <a:effectLst/>
          </c:spPr>
          <c:invertIfNegative val="0"/>
          <c:cat>
            <c:numRef>
              <c:f>'Supply annual'!$B$4:$R$4</c:f>
              <c:numCache>
                <c:formatCode>@</c:formatCode>
                <c:ptCount val="17"/>
                <c:pt idx="0">
                  <c:v>2019</c:v>
                </c:pt>
                <c:pt idx="1">
                  <c:v>2020</c:v>
                </c:pt>
                <c:pt idx="2" formatCode="General">
                  <c:v>2021</c:v>
                </c:pt>
                <c:pt idx="3" formatCode="General">
                  <c:v>2022</c:v>
                </c:pt>
                <c:pt idx="4" formatCode="General">
                  <c:v>2023</c:v>
                </c:pt>
                <c:pt idx="5" formatCode="General">
                  <c:v>2024</c:v>
                </c:pt>
                <c:pt idx="6" formatCode="General">
                  <c:v>2025</c:v>
                </c:pt>
                <c:pt idx="7" formatCode="General">
                  <c:v>2026</c:v>
                </c:pt>
                <c:pt idx="8" formatCode="General">
                  <c:v>2027</c:v>
                </c:pt>
                <c:pt idx="9" formatCode="General">
                  <c:v>2028</c:v>
                </c:pt>
                <c:pt idx="10" formatCode="General">
                  <c:v>2029</c:v>
                </c:pt>
                <c:pt idx="11" formatCode="General">
                  <c:v>2030</c:v>
                </c:pt>
                <c:pt idx="12" formatCode="General">
                  <c:v>2031</c:v>
                </c:pt>
                <c:pt idx="13" formatCode="General">
                  <c:v>2032</c:v>
                </c:pt>
                <c:pt idx="14" formatCode="General">
                  <c:v>2033</c:v>
                </c:pt>
                <c:pt idx="15" formatCode="General">
                  <c:v>2034</c:v>
                </c:pt>
                <c:pt idx="16" formatCode="General">
                  <c:v>2035</c:v>
                </c:pt>
              </c:numCache>
            </c:numRef>
          </c:cat>
          <c:val>
            <c:numRef>
              <c:f>'Supply annual'!$B$6:$R$6</c:f>
              <c:numCache>
                <c:formatCode>_-* #,##0_-;\-* #,##0_-;_-* "-"??_-;_-@_-</c:formatCode>
                <c:ptCount val="17"/>
                <c:pt idx="0">
                  <c:v>192.65000000000003</c:v>
                </c:pt>
                <c:pt idx="1">
                  <c:v>171.22399999999999</c:v>
                </c:pt>
                <c:pt idx="2">
                  <c:v>189.98700000000002</c:v>
                </c:pt>
                <c:pt idx="3">
                  <c:v>175.874</c:v>
                </c:pt>
                <c:pt idx="4">
                  <c:v>172.83300000000003</c:v>
                </c:pt>
                <c:pt idx="5">
                  <c:v>166.642661</c:v>
                </c:pt>
                <c:pt idx="6">
                  <c:v>168.1</c:v>
                </c:pt>
                <c:pt idx="7">
                  <c:v>171.31550000000001</c:v>
                </c:pt>
                <c:pt idx="8">
                  <c:v>174.13226</c:v>
                </c:pt>
                <c:pt idx="9">
                  <c:v>174.65352451999999</c:v>
                </c:pt>
                <c:pt idx="10">
                  <c:v>175.17652356904</c:v>
                </c:pt>
                <c:pt idx="11">
                  <c:v>175.5268766161781</c:v>
                </c:pt>
                <c:pt idx="12">
                  <c:v>175.35134973956193</c:v>
                </c:pt>
                <c:pt idx="13">
                  <c:v>175.17599838982235</c:v>
                </c:pt>
                <c:pt idx="14">
                  <c:v>175.00082239143251</c:v>
                </c:pt>
                <c:pt idx="15">
                  <c:v>174.82582156904107</c:v>
                </c:pt>
                <c:pt idx="16">
                  <c:v>174.65099574747205</c:v>
                </c:pt>
              </c:numCache>
            </c:numRef>
          </c:val>
          <c:extLst>
            <c:ext xmlns:c16="http://schemas.microsoft.com/office/drawing/2014/chart" uri="{C3380CC4-5D6E-409C-BE32-E72D297353CC}">
              <c16:uniqueId val="{00000001-E1B6-4135-B25F-EA070B37678F}"/>
            </c:ext>
          </c:extLst>
        </c:ser>
        <c:ser>
          <c:idx val="2"/>
          <c:order val="2"/>
          <c:tx>
            <c:strRef>
              <c:f>'Supply annual'!$A$7</c:f>
              <c:strCache>
                <c:ptCount val="1"/>
                <c:pt idx="0">
                  <c:v>EU-27</c:v>
                </c:pt>
              </c:strCache>
            </c:strRef>
          </c:tx>
          <c:spPr>
            <a:solidFill>
              <a:schemeClr val="accent3"/>
            </a:solidFill>
            <a:ln>
              <a:noFill/>
            </a:ln>
            <a:effectLst/>
          </c:spPr>
          <c:invertIfNegative val="0"/>
          <c:cat>
            <c:numRef>
              <c:f>'Supply annual'!$B$4:$R$4</c:f>
              <c:numCache>
                <c:formatCode>@</c:formatCode>
                <c:ptCount val="17"/>
                <c:pt idx="0">
                  <c:v>2019</c:v>
                </c:pt>
                <c:pt idx="1">
                  <c:v>2020</c:v>
                </c:pt>
                <c:pt idx="2" formatCode="General">
                  <c:v>2021</c:v>
                </c:pt>
                <c:pt idx="3" formatCode="General">
                  <c:v>2022</c:v>
                </c:pt>
                <c:pt idx="4" formatCode="General">
                  <c:v>2023</c:v>
                </c:pt>
                <c:pt idx="5" formatCode="General">
                  <c:v>2024</c:v>
                </c:pt>
                <c:pt idx="6" formatCode="General">
                  <c:v>2025</c:v>
                </c:pt>
                <c:pt idx="7" formatCode="General">
                  <c:v>2026</c:v>
                </c:pt>
                <c:pt idx="8" formatCode="General">
                  <c:v>2027</c:v>
                </c:pt>
                <c:pt idx="9" formatCode="General">
                  <c:v>2028</c:v>
                </c:pt>
                <c:pt idx="10" formatCode="General">
                  <c:v>2029</c:v>
                </c:pt>
                <c:pt idx="11" formatCode="General">
                  <c:v>2030</c:v>
                </c:pt>
                <c:pt idx="12" formatCode="General">
                  <c:v>2031</c:v>
                </c:pt>
                <c:pt idx="13" formatCode="General">
                  <c:v>2032</c:v>
                </c:pt>
                <c:pt idx="14" formatCode="General">
                  <c:v>2033</c:v>
                </c:pt>
                <c:pt idx="15" formatCode="General">
                  <c:v>2034</c:v>
                </c:pt>
                <c:pt idx="16" formatCode="General">
                  <c:v>2035</c:v>
                </c:pt>
              </c:numCache>
            </c:numRef>
          </c:cat>
          <c:val>
            <c:numRef>
              <c:f>'Supply annual'!$B$7:$R$7</c:f>
              <c:numCache>
                <c:formatCode>_-* #,##0_-;\-* #,##0_-;_-* "-"??_-;_-@_-</c:formatCode>
                <c:ptCount val="17"/>
                <c:pt idx="0">
                  <c:v>150.191</c:v>
                </c:pt>
                <c:pt idx="1">
                  <c:v>132.17700000000002</c:v>
                </c:pt>
                <c:pt idx="2">
                  <c:v>152.76500000000001</c:v>
                </c:pt>
                <c:pt idx="3">
                  <c:v>136.352</c:v>
                </c:pt>
                <c:pt idx="4">
                  <c:v>126.27</c:v>
                </c:pt>
                <c:pt idx="5">
                  <c:v>134.36546282744894</c:v>
                </c:pt>
                <c:pt idx="6">
                  <c:v>139.15413802908043</c:v>
                </c:pt>
                <c:pt idx="7">
                  <c:v>144.8122395949359</c:v>
                </c:pt>
                <c:pt idx="8">
                  <c:v>150.94930023700454</c:v>
                </c:pt>
                <c:pt idx="9">
                  <c:v>154.09423126825948</c:v>
                </c:pt>
                <c:pt idx="10">
                  <c:v>155.56378955995595</c:v>
                </c:pt>
                <c:pt idx="11">
                  <c:v>156.70053056133261</c:v>
                </c:pt>
                <c:pt idx="12">
                  <c:v>157.78644784155131</c:v>
                </c:pt>
                <c:pt idx="13">
                  <c:v>158.64856178790239</c:v>
                </c:pt>
                <c:pt idx="14">
                  <c:v>159.50048282967509</c:v>
                </c:pt>
                <c:pt idx="15">
                  <c:v>160.35808741954853</c:v>
                </c:pt>
                <c:pt idx="16">
                  <c:v>161.18778878209434</c:v>
                </c:pt>
              </c:numCache>
            </c:numRef>
          </c:val>
          <c:extLst>
            <c:ext xmlns:c16="http://schemas.microsoft.com/office/drawing/2014/chart" uri="{C3380CC4-5D6E-409C-BE32-E72D297353CC}">
              <c16:uniqueId val="{00000002-E1B6-4135-B25F-EA070B37678F}"/>
            </c:ext>
          </c:extLst>
        </c:ser>
        <c:ser>
          <c:idx val="3"/>
          <c:order val="3"/>
          <c:tx>
            <c:strRef>
              <c:f>'Supply annual'!$A$8</c:f>
              <c:strCache>
                <c:ptCount val="1"/>
                <c:pt idx="0">
                  <c:v>India</c:v>
                </c:pt>
              </c:strCache>
            </c:strRef>
          </c:tx>
          <c:spPr>
            <a:solidFill>
              <a:schemeClr val="accent4"/>
            </a:solidFill>
            <a:ln>
              <a:noFill/>
            </a:ln>
            <a:effectLst/>
          </c:spPr>
          <c:invertIfNegative val="0"/>
          <c:cat>
            <c:numRef>
              <c:f>'Supply annual'!$B$4:$R$4</c:f>
              <c:numCache>
                <c:formatCode>@</c:formatCode>
                <c:ptCount val="17"/>
                <c:pt idx="0">
                  <c:v>2019</c:v>
                </c:pt>
                <c:pt idx="1">
                  <c:v>2020</c:v>
                </c:pt>
                <c:pt idx="2" formatCode="General">
                  <c:v>2021</c:v>
                </c:pt>
                <c:pt idx="3" formatCode="General">
                  <c:v>2022</c:v>
                </c:pt>
                <c:pt idx="4" formatCode="General">
                  <c:v>2023</c:v>
                </c:pt>
                <c:pt idx="5" formatCode="General">
                  <c:v>2024</c:v>
                </c:pt>
                <c:pt idx="6" formatCode="General">
                  <c:v>2025</c:v>
                </c:pt>
                <c:pt idx="7" formatCode="General">
                  <c:v>2026</c:v>
                </c:pt>
                <c:pt idx="8" formatCode="General">
                  <c:v>2027</c:v>
                </c:pt>
                <c:pt idx="9" formatCode="General">
                  <c:v>2028</c:v>
                </c:pt>
                <c:pt idx="10" formatCode="General">
                  <c:v>2029</c:v>
                </c:pt>
                <c:pt idx="11" formatCode="General">
                  <c:v>2030</c:v>
                </c:pt>
                <c:pt idx="12" formatCode="General">
                  <c:v>2031</c:v>
                </c:pt>
                <c:pt idx="13" formatCode="General">
                  <c:v>2032</c:v>
                </c:pt>
                <c:pt idx="14" formatCode="General">
                  <c:v>2033</c:v>
                </c:pt>
                <c:pt idx="15" formatCode="General">
                  <c:v>2034</c:v>
                </c:pt>
                <c:pt idx="16" formatCode="General">
                  <c:v>2035</c:v>
                </c:pt>
              </c:numCache>
            </c:numRef>
          </c:cat>
          <c:val>
            <c:numRef>
              <c:f>'Supply annual'!$B$8:$R$8</c:f>
              <c:numCache>
                <c:formatCode>_-* #,##0_-;\-* #,##0_-;_-* "-"??_-;_-@_-</c:formatCode>
                <c:ptCount val="17"/>
                <c:pt idx="0">
                  <c:v>111.351</c:v>
                </c:pt>
                <c:pt idx="1">
                  <c:v>100.256</c:v>
                </c:pt>
                <c:pt idx="2">
                  <c:v>118.20099999999999</c:v>
                </c:pt>
                <c:pt idx="3">
                  <c:v>125.377</c:v>
                </c:pt>
                <c:pt idx="4">
                  <c:v>140.761</c:v>
                </c:pt>
                <c:pt idx="5">
                  <c:v>149.59</c:v>
                </c:pt>
                <c:pt idx="6">
                  <c:v>158</c:v>
                </c:pt>
                <c:pt idx="7">
                  <c:v>163.11494174244942</c:v>
                </c:pt>
                <c:pt idx="8">
                  <c:v>167.98968957300349</c:v>
                </c:pt>
                <c:pt idx="9">
                  <c:v>174.34488510519654</c:v>
                </c:pt>
                <c:pt idx="10">
                  <c:v>182.43460362333948</c:v>
                </c:pt>
                <c:pt idx="11">
                  <c:v>190.64684849245344</c:v>
                </c:pt>
                <c:pt idx="12">
                  <c:v>199.03340535265104</c:v>
                </c:pt>
                <c:pt idx="13">
                  <c:v>207.45363471247347</c:v>
                </c:pt>
                <c:pt idx="14">
                  <c:v>215.87725010621111</c:v>
                </c:pt>
                <c:pt idx="15">
                  <c:v>224.1795775401049</c:v>
                </c:pt>
                <c:pt idx="16">
                  <c:v>232.34210825406836</c:v>
                </c:pt>
              </c:numCache>
            </c:numRef>
          </c:val>
          <c:extLst>
            <c:ext xmlns:c16="http://schemas.microsoft.com/office/drawing/2014/chart" uri="{C3380CC4-5D6E-409C-BE32-E72D297353CC}">
              <c16:uniqueId val="{00000003-E1B6-4135-B25F-EA070B37678F}"/>
            </c:ext>
          </c:extLst>
        </c:ser>
        <c:ser>
          <c:idx val="4"/>
          <c:order val="4"/>
          <c:tx>
            <c:strRef>
              <c:f>'Supply annual'!$A$9</c:f>
              <c:strCache>
                <c:ptCount val="1"/>
                <c:pt idx="0">
                  <c:v>North America</c:v>
                </c:pt>
              </c:strCache>
            </c:strRef>
          </c:tx>
          <c:spPr>
            <a:solidFill>
              <a:schemeClr val="accent5"/>
            </a:solidFill>
            <a:ln>
              <a:noFill/>
            </a:ln>
            <a:effectLst/>
          </c:spPr>
          <c:invertIfNegative val="0"/>
          <c:cat>
            <c:numRef>
              <c:f>'Supply annual'!$B$4:$R$4</c:f>
              <c:numCache>
                <c:formatCode>@</c:formatCode>
                <c:ptCount val="17"/>
                <c:pt idx="0">
                  <c:v>2019</c:v>
                </c:pt>
                <c:pt idx="1">
                  <c:v>2020</c:v>
                </c:pt>
                <c:pt idx="2" formatCode="General">
                  <c:v>2021</c:v>
                </c:pt>
                <c:pt idx="3" formatCode="General">
                  <c:v>2022</c:v>
                </c:pt>
                <c:pt idx="4" formatCode="General">
                  <c:v>2023</c:v>
                </c:pt>
                <c:pt idx="5" formatCode="General">
                  <c:v>2024</c:v>
                </c:pt>
                <c:pt idx="6" formatCode="General">
                  <c:v>2025</c:v>
                </c:pt>
                <c:pt idx="7" formatCode="General">
                  <c:v>2026</c:v>
                </c:pt>
                <c:pt idx="8" formatCode="General">
                  <c:v>2027</c:v>
                </c:pt>
                <c:pt idx="9" formatCode="General">
                  <c:v>2028</c:v>
                </c:pt>
                <c:pt idx="10" formatCode="General">
                  <c:v>2029</c:v>
                </c:pt>
                <c:pt idx="11" formatCode="General">
                  <c:v>2030</c:v>
                </c:pt>
                <c:pt idx="12" formatCode="General">
                  <c:v>2031</c:v>
                </c:pt>
                <c:pt idx="13" formatCode="General">
                  <c:v>2032</c:v>
                </c:pt>
                <c:pt idx="14" formatCode="General">
                  <c:v>2033</c:v>
                </c:pt>
                <c:pt idx="15" formatCode="General">
                  <c:v>2034</c:v>
                </c:pt>
                <c:pt idx="16" formatCode="General">
                  <c:v>2035</c:v>
                </c:pt>
              </c:numCache>
            </c:numRef>
          </c:cat>
          <c:val>
            <c:numRef>
              <c:f>'Supply annual'!$B$9:$R$9</c:f>
              <c:numCache>
                <c:formatCode>_-* #,##0_-;\-* #,##0_-;_-* "-"??_-;_-@_-</c:formatCode>
                <c:ptCount val="17"/>
                <c:pt idx="0">
                  <c:v>119.68300000000001</c:v>
                </c:pt>
                <c:pt idx="1">
                  <c:v>101.03</c:v>
                </c:pt>
                <c:pt idx="2">
                  <c:v>117.86199999999999</c:v>
                </c:pt>
                <c:pt idx="3">
                  <c:v>111.58</c:v>
                </c:pt>
                <c:pt idx="4">
                  <c:v>110.483</c:v>
                </c:pt>
                <c:pt idx="5">
                  <c:v>105.82862624469236</c:v>
                </c:pt>
                <c:pt idx="6">
                  <c:v>107.3859841975578</c:v>
                </c:pt>
                <c:pt idx="7">
                  <c:v>111.02043219406637</c:v>
                </c:pt>
                <c:pt idx="8">
                  <c:v>113.73052482866674</c:v>
                </c:pt>
                <c:pt idx="9">
                  <c:v>113.80897728273685</c:v>
                </c:pt>
                <c:pt idx="10">
                  <c:v>112.93977818614067</c:v>
                </c:pt>
                <c:pt idx="11">
                  <c:v>113.50994747705391</c:v>
                </c:pt>
                <c:pt idx="12">
                  <c:v>113.65192128530023</c:v>
                </c:pt>
                <c:pt idx="13">
                  <c:v>113.8836028509298</c:v>
                </c:pt>
                <c:pt idx="14">
                  <c:v>114.11669639456845</c:v>
                </c:pt>
                <c:pt idx="15">
                  <c:v>114.57959104209985</c:v>
                </c:pt>
                <c:pt idx="16">
                  <c:v>115.04753302984031</c:v>
                </c:pt>
              </c:numCache>
            </c:numRef>
          </c:val>
          <c:extLst>
            <c:ext xmlns:c16="http://schemas.microsoft.com/office/drawing/2014/chart" uri="{C3380CC4-5D6E-409C-BE32-E72D297353CC}">
              <c16:uniqueId val="{00000004-E1B6-4135-B25F-EA070B37678F}"/>
            </c:ext>
          </c:extLst>
        </c:ser>
        <c:ser>
          <c:idx val="5"/>
          <c:order val="5"/>
          <c:tx>
            <c:strRef>
              <c:f>'Supply annual'!$A$10</c:f>
              <c:strCache>
                <c:ptCount val="1"/>
                <c:pt idx="0">
                  <c:v>Eastern Europe and Central Asia</c:v>
                </c:pt>
              </c:strCache>
            </c:strRef>
          </c:tx>
          <c:spPr>
            <a:solidFill>
              <a:schemeClr val="accent6"/>
            </a:solidFill>
            <a:ln>
              <a:noFill/>
            </a:ln>
            <a:effectLst/>
          </c:spPr>
          <c:invertIfNegative val="0"/>
          <c:cat>
            <c:numRef>
              <c:f>'Supply annual'!$B$4:$R$4</c:f>
              <c:numCache>
                <c:formatCode>@</c:formatCode>
                <c:ptCount val="17"/>
                <c:pt idx="0">
                  <c:v>2019</c:v>
                </c:pt>
                <c:pt idx="1">
                  <c:v>2020</c:v>
                </c:pt>
                <c:pt idx="2" formatCode="General">
                  <c:v>2021</c:v>
                </c:pt>
                <c:pt idx="3" formatCode="General">
                  <c:v>2022</c:v>
                </c:pt>
                <c:pt idx="4" formatCode="General">
                  <c:v>2023</c:v>
                </c:pt>
                <c:pt idx="5" formatCode="General">
                  <c:v>2024</c:v>
                </c:pt>
                <c:pt idx="6" formatCode="General">
                  <c:v>2025</c:v>
                </c:pt>
                <c:pt idx="7" formatCode="General">
                  <c:v>2026</c:v>
                </c:pt>
                <c:pt idx="8" formatCode="General">
                  <c:v>2027</c:v>
                </c:pt>
                <c:pt idx="9" formatCode="General">
                  <c:v>2028</c:v>
                </c:pt>
                <c:pt idx="10" formatCode="General">
                  <c:v>2029</c:v>
                </c:pt>
                <c:pt idx="11" formatCode="General">
                  <c:v>2030</c:v>
                </c:pt>
                <c:pt idx="12" formatCode="General">
                  <c:v>2031</c:v>
                </c:pt>
                <c:pt idx="13" formatCode="General">
                  <c:v>2032</c:v>
                </c:pt>
                <c:pt idx="14" formatCode="General">
                  <c:v>2033</c:v>
                </c:pt>
                <c:pt idx="15" formatCode="General">
                  <c:v>2034</c:v>
                </c:pt>
                <c:pt idx="16" formatCode="General">
                  <c:v>2035</c:v>
                </c:pt>
              </c:numCache>
            </c:numRef>
          </c:cat>
          <c:val>
            <c:numRef>
              <c:f>'Supply annual'!$B$10:$R$10</c:f>
              <c:numCache>
                <c:formatCode>_-* #,##0_-;\-* #,##0_-;_-* "-"??_-;_-@_-</c:formatCode>
                <c:ptCount val="17"/>
                <c:pt idx="0">
                  <c:v>100.59099999999999</c:v>
                </c:pt>
                <c:pt idx="1">
                  <c:v>100.21599999999999</c:v>
                </c:pt>
                <c:pt idx="2">
                  <c:v>107.271</c:v>
                </c:pt>
                <c:pt idx="3">
                  <c:v>86.108000000000004</c:v>
                </c:pt>
                <c:pt idx="4">
                  <c:v>90.456999999999994</c:v>
                </c:pt>
                <c:pt idx="5">
                  <c:v>86.069539134201335</c:v>
                </c:pt>
                <c:pt idx="6">
                  <c:v>85.225786255273107</c:v>
                </c:pt>
                <c:pt idx="7">
                  <c:v>83.576254908396848</c:v>
                </c:pt>
                <c:pt idx="8">
                  <c:v>82.313457327332387</c:v>
                </c:pt>
                <c:pt idx="9">
                  <c:v>83.536559156211439</c:v>
                </c:pt>
                <c:pt idx="10">
                  <c:v>84.705323760849168</c:v>
                </c:pt>
                <c:pt idx="11">
                  <c:v>85.571859131170825</c:v>
                </c:pt>
                <c:pt idx="12">
                  <c:v>87.613472237626041</c:v>
                </c:pt>
                <c:pt idx="13">
                  <c:v>89.500151544507261</c:v>
                </c:pt>
                <c:pt idx="14">
                  <c:v>90.600053111537406</c:v>
                </c:pt>
                <c:pt idx="15">
                  <c:v>91.642972915433248</c:v>
                </c:pt>
                <c:pt idx="16">
                  <c:v>92.672588338379228</c:v>
                </c:pt>
              </c:numCache>
            </c:numRef>
          </c:val>
          <c:extLst>
            <c:ext xmlns:c16="http://schemas.microsoft.com/office/drawing/2014/chart" uri="{C3380CC4-5D6E-409C-BE32-E72D297353CC}">
              <c16:uniqueId val="{00000005-E1B6-4135-B25F-EA070B37678F}"/>
            </c:ext>
          </c:extLst>
        </c:ser>
        <c:ser>
          <c:idx val="6"/>
          <c:order val="6"/>
          <c:tx>
            <c:strRef>
              <c:f>'Supply annual'!$A$11</c:f>
              <c:strCache>
                <c:ptCount val="1"/>
                <c:pt idx="0">
                  <c:v>Other Asia</c:v>
                </c:pt>
              </c:strCache>
            </c:strRef>
          </c:tx>
          <c:spPr>
            <a:solidFill>
              <a:schemeClr val="accent1">
                <a:lumMod val="60000"/>
              </a:schemeClr>
            </a:solidFill>
            <a:ln>
              <a:noFill/>
            </a:ln>
            <a:effectLst/>
          </c:spPr>
          <c:invertIfNegative val="0"/>
          <c:cat>
            <c:numRef>
              <c:f>'Supply annual'!$B$4:$R$4</c:f>
              <c:numCache>
                <c:formatCode>@</c:formatCode>
                <c:ptCount val="17"/>
                <c:pt idx="0">
                  <c:v>2019</c:v>
                </c:pt>
                <c:pt idx="1">
                  <c:v>2020</c:v>
                </c:pt>
                <c:pt idx="2" formatCode="General">
                  <c:v>2021</c:v>
                </c:pt>
                <c:pt idx="3" formatCode="General">
                  <c:v>2022</c:v>
                </c:pt>
                <c:pt idx="4" formatCode="General">
                  <c:v>2023</c:v>
                </c:pt>
                <c:pt idx="5" formatCode="General">
                  <c:v>2024</c:v>
                </c:pt>
                <c:pt idx="6" formatCode="General">
                  <c:v>2025</c:v>
                </c:pt>
                <c:pt idx="7" formatCode="General">
                  <c:v>2026</c:v>
                </c:pt>
                <c:pt idx="8" formatCode="General">
                  <c:v>2027</c:v>
                </c:pt>
                <c:pt idx="9" formatCode="General">
                  <c:v>2028</c:v>
                </c:pt>
                <c:pt idx="10" formatCode="General">
                  <c:v>2029</c:v>
                </c:pt>
                <c:pt idx="11" formatCode="General">
                  <c:v>2030</c:v>
                </c:pt>
                <c:pt idx="12" formatCode="General">
                  <c:v>2031</c:v>
                </c:pt>
                <c:pt idx="13" formatCode="General">
                  <c:v>2032</c:v>
                </c:pt>
                <c:pt idx="14" formatCode="General">
                  <c:v>2033</c:v>
                </c:pt>
                <c:pt idx="15" formatCode="General">
                  <c:v>2034</c:v>
                </c:pt>
                <c:pt idx="16" formatCode="General">
                  <c:v>2035</c:v>
                </c:pt>
              </c:numCache>
            </c:numRef>
          </c:cat>
          <c:val>
            <c:numRef>
              <c:f>'Supply annual'!$B$11:$R$11</c:f>
              <c:numCache>
                <c:formatCode>_-* #,##0_-;\-* #,##0_-;_-* "-"??_-;_-@_-</c:formatCode>
                <c:ptCount val="17"/>
                <c:pt idx="0">
                  <c:v>49.206999999999731</c:v>
                </c:pt>
                <c:pt idx="1">
                  <c:v>55.631999999999827</c:v>
                </c:pt>
                <c:pt idx="2">
                  <c:v>64.255000000000038</c:v>
                </c:pt>
                <c:pt idx="3">
                  <c:v>62.609999999999808</c:v>
                </c:pt>
                <c:pt idx="4">
                  <c:v>62.13400000000027</c:v>
                </c:pt>
                <c:pt idx="5">
                  <c:v>68.884714678232839</c:v>
                </c:pt>
                <c:pt idx="6">
                  <c:v>72.860107005487237</c:v>
                </c:pt>
                <c:pt idx="7">
                  <c:v>79.106131459542738</c:v>
                </c:pt>
                <c:pt idx="8">
                  <c:v>85.419739143835926</c:v>
                </c:pt>
                <c:pt idx="9">
                  <c:v>90.858080049605618</c:v>
                </c:pt>
                <c:pt idx="10">
                  <c:v>96.959143570714488</c:v>
                </c:pt>
                <c:pt idx="11">
                  <c:v>102.4831615758997</c:v>
                </c:pt>
                <c:pt idx="12">
                  <c:v>108.49876142917724</c:v>
                </c:pt>
                <c:pt idx="13">
                  <c:v>114.89539846240129</c:v>
                </c:pt>
                <c:pt idx="14">
                  <c:v>121.69890278336476</c:v>
                </c:pt>
                <c:pt idx="15">
                  <c:v>124.90526040329188</c:v>
                </c:pt>
                <c:pt idx="16">
                  <c:v>128.24315002902293</c:v>
                </c:pt>
              </c:numCache>
            </c:numRef>
          </c:val>
          <c:extLst>
            <c:ext xmlns:c16="http://schemas.microsoft.com/office/drawing/2014/chart" uri="{C3380CC4-5D6E-409C-BE32-E72D297353CC}">
              <c16:uniqueId val="{00000006-E1B6-4135-B25F-EA070B37678F}"/>
            </c:ext>
          </c:extLst>
        </c:ser>
        <c:ser>
          <c:idx val="7"/>
          <c:order val="7"/>
          <c:tx>
            <c:strRef>
              <c:f>'Supply annual'!$A$12</c:f>
              <c:strCache>
                <c:ptCount val="1"/>
                <c:pt idx="0">
                  <c:v>Other Europe</c:v>
                </c:pt>
              </c:strCache>
            </c:strRef>
          </c:tx>
          <c:spPr>
            <a:solidFill>
              <a:schemeClr val="accent2">
                <a:lumMod val="60000"/>
              </a:schemeClr>
            </a:solidFill>
            <a:ln>
              <a:noFill/>
            </a:ln>
            <a:effectLst/>
          </c:spPr>
          <c:invertIfNegative val="0"/>
          <c:cat>
            <c:numRef>
              <c:f>'Supply annual'!$B$4:$R$4</c:f>
              <c:numCache>
                <c:formatCode>@</c:formatCode>
                <c:ptCount val="17"/>
                <c:pt idx="0">
                  <c:v>2019</c:v>
                </c:pt>
                <c:pt idx="1">
                  <c:v>2020</c:v>
                </c:pt>
                <c:pt idx="2" formatCode="General">
                  <c:v>2021</c:v>
                </c:pt>
                <c:pt idx="3" formatCode="General">
                  <c:v>2022</c:v>
                </c:pt>
                <c:pt idx="4" formatCode="General">
                  <c:v>2023</c:v>
                </c:pt>
                <c:pt idx="5" formatCode="General">
                  <c:v>2024</c:v>
                </c:pt>
                <c:pt idx="6" formatCode="General">
                  <c:v>2025</c:v>
                </c:pt>
                <c:pt idx="7" formatCode="General">
                  <c:v>2026</c:v>
                </c:pt>
                <c:pt idx="8" formatCode="General">
                  <c:v>2027</c:v>
                </c:pt>
                <c:pt idx="9" formatCode="General">
                  <c:v>2028</c:v>
                </c:pt>
                <c:pt idx="10" formatCode="General">
                  <c:v>2029</c:v>
                </c:pt>
                <c:pt idx="11" formatCode="General">
                  <c:v>2030</c:v>
                </c:pt>
                <c:pt idx="12" formatCode="General">
                  <c:v>2031</c:v>
                </c:pt>
                <c:pt idx="13" formatCode="General">
                  <c:v>2032</c:v>
                </c:pt>
                <c:pt idx="14" formatCode="General">
                  <c:v>2033</c:v>
                </c:pt>
                <c:pt idx="15" formatCode="General">
                  <c:v>2034</c:v>
                </c:pt>
                <c:pt idx="16" formatCode="General">
                  <c:v>2035</c:v>
                </c:pt>
              </c:numCache>
            </c:numRef>
          </c:cat>
          <c:val>
            <c:numRef>
              <c:f>'Supply annual'!$B$12:$R$12</c:f>
              <c:numCache>
                <c:formatCode>_-* #,##0_-;\-* #,##0_-;_-* "-"??_-;_-@_-</c:formatCode>
                <c:ptCount val="17"/>
                <c:pt idx="0">
                  <c:v>45.901000000000003</c:v>
                </c:pt>
                <c:pt idx="1">
                  <c:v>47.109000000000002</c:v>
                </c:pt>
                <c:pt idx="2">
                  <c:v>52.256</c:v>
                </c:pt>
                <c:pt idx="3">
                  <c:v>45.823</c:v>
                </c:pt>
                <c:pt idx="4">
                  <c:v>43.59</c:v>
                </c:pt>
                <c:pt idx="5">
                  <c:v>45.305395227428747</c:v>
                </c:pt>
                <c:pt idx="6">
                  <c:v>45.883043909384462</c:v>
                </c:pt>
                <c:pt idx="7">
                  <c:v>49.363062215555168</c:v>
                </c:pt>
                <c:pt idx="8">
                  <c:v>50.57860773468262</c:v>
                </c:pt>
                <c:pt idx="9">
                  <c:v>51.638026074991664</c:v>
                </c:pt>
                <c:pt idx="10">
                  <c:v>56.300119956932448</c:v>
                </c:pt>
                <c:pt idx="11">
                  <c:v>57.21897858059576</c:v>
                </c:pt>
                <c:pt idx="12">
                  <c:v>57.667742163590525</c:v>
                </c:pt>
                <c:pt idx="13">
                  <c:v>58.056610124885196</c:v>
                </c:pt>
                <c:pt idx="14">
                  <c:v>58.449433010995875</c:v>
                </c:pt>
                <c:pt idx="15">
                  <c:v>58.846270808246835</c:v>
                </c:pt>
                <c:pt idx="16">
                  <c:v>59.24718460712797</c:v>
                </c:pt>
              </c:numCache>
            </c:numRef>
          </c:val>
          <c:extLst>
            <c:ext xmlns:c16="http://schemas.microsoft.com/office/drawing/2014/chart" uri="{C3380CC4-5D6E-409C-BE32-E72D297353CC}">
              <c16:uniqueId val="{00000007-E1B6-4135-B25F-EA070B37678F}"/>
            </c:ext>
          </c:extLst>
        </c:ser>
        <c:ser>
          <c:idx val="8"/>
          <c:order val="8"/>
          <c:tx>
            <c:strRef>
              <c:f>'Supply annual'!$A$13</c:f>
              <c:strCache>
                <c:ptCount val="1"/>
                <c:pt idx="0">
                  <c:v>Middle East</c:v>
                </c:pt>
              </c:strCache>
            </c:strRef>
          </c:tx>
          <c:spPr>
            <a:solidFill>
              <a:schemeClr val="accent3">
                <a:lumMod val="60000"/>
              </a:schemeClr>
            </a:solidFill>
            <a:ln>
              <a:noFill/>
            </a:ln>
            <a:effectLst/>
          </c:spPr>
          <c:invertIfNegative val="0"/>
          <c:cat>
            <c:numRef>
              <c:f>'Supply annual'!$B$4:$R$4</c:f>
              <c:numCache>
                <c:formatCode>@</c:formatCode>
                <c:ptCount val="17"/>
                <c:pt idx="0">
                  <c:v>2019</c:v>
                </c:pt>
                <c:pt idx="1">
                  <c:v>2020</c:v>
                </c:pt>
                <c:pt idx="2" formatCode="General">
                  <c:v>2021</c:v>
                </c:pt>
                <c:pt idx="3" formatCode="General">
                  <c:v>2022</c:v>
                </c:pt>
                <c:pt idx="4" formatCode="General">
                  <c:v>2023</c:v>
                </c:pt>
                <c:pt idx="5" formatCode="General">
                  <c:v>2024</c:v>
                </c:pt>
                <c:pt idx="6" formatCode="General">
                  <c:v>2025</c:v>
                </c:pt>
                <c:pt idx="7" formatCode="General">
                  <c:v>2026</c:v>
                </c:pt>
                <c:pt idx="8" formatCode="General">
                  <c:v>2027</c:v>
                </c:pt>
                <c:pt idx="9" formatCode="General">
                  <c:v>2028</c:v>
                </c:pt>
                <c:pt idx="10" formatCode="General">
                  <c:v>2029</c:v>
                </c:pt>
                <c:pt idx="11" formatCode="General">
                  <c:v>2030</c:v>
                </c:pt>
                <c:pt idx="12" formatCode="General">
                  <c:v>2031</c:v>
                </c:pt>
                <c:pt idx="13" formatCode="General">
                  <c:v>2032</c:v>
                </c:pt>
                <c:pt idx="14" formatCode="General">
                  <c:v>2033</c:v>
                </c:pt>
                <c:pt idx="15" formatCode="General">
                  <c:v>2034</c:v>
                </c:pt>
                <c:pt idx="16" formatCode="General">
                  <c:v>2035</c:v>
                </c:pt>
              </c:numCache>
            </c:numRef>
          </c:cat>
          <c:val>
            <c:numRef>
              <c:f>'Supply annual'!$B$13:$R$13</c:f>
              <c:numCache>
                <c:formatCode>_-* #,##0_-;\-* #,##0_-;_-* "-"??_-;_-@_-</c:formatCode>
                <c:ptCount val="17"/>
                <c:pt idx="0">
                  <c:v>46.21</c:v>
                </c:pt>
                <c:pt idx="1">
                  <c:v>48.04</c:v>
                </c:pt>
                <c:pt idx="2">
                  <c:v>49.726999999999997</c:v>
                </c:pt>
                <c:pt idx="3">
                  <c:v>52.832000000000001</c:v>
                </c:pt>
                <c:pt idx="4">
                  <c:v>54.518999999999998</c:v>
                </c:pt>
                <c:pt idx="5">
                  <c:v>53.964217721271872</c:v>
                </c:pt>
                <c:pt idx="6">
                  <c:v>55.478227872812916</c:v>
                </c:pt>
                <c:pt idx="7">
                  <c:v>58.804260718904821</c:v>
                </c:pt>
                <c:pt idx="8">
                  <c:v>61.022423785931593</c:v>
                </c:pt>
                <c:pt idx="9">
                  <c:v>62.575799843587269</c:v>
                </c:pt>
                <c:pt idx="10">
                  <c:v>65.643059035373057</c:v>
                </c:pt>
                <c:pt idx="11">
                  <c:v>68.795616193188337</c:v>
                </c:pt>
                <c:pt idx="12">
                  <c:v>70.668903842815169</c:v>
                </c:pt>
                <c:pt idx="13">
                  <c:v>72.437852944647588</c:v>
                </c:pt>
                <c:pt idx="14">
                  <c:v>74.110609185017523</c:v>
                </c:pt>
                <c:pt idx="15">
                  <c:v>75.644488055958149</c:v>
                </c:pt>
                <c:pt idx="16">
                  <c:v>77.137891581841501</c:v>
                </c:pt>
              </c:numCache>
            </c:numRef>
          </c:val>
          <c:extLst>
            <c:ext xmlns:c16="http://schemas.microsoft.com/office/drawing/2014/chart" uri="{C3380CC4-5D6E-409C-BE32-E72D297353CC}">
              <c16:uniqueId val="{00000008-E1B6-4135-B25F-EA070B37678F}"/>
            </c:ext>
          </c:extLst>
        </c:ser>
        <c:ser>
          <c:idx val="9"/>
          <c:order val="9"/>
          <c:tx>
            <c:strRef>
              <c:f>'Supply annual'!$A$14</c:f>
              <c:strCache>
                <c:ptCount val="1"/>
                <c:pt idx="0">
                  <c:v>South America</c:v>
                </c:pt>
              </c:strCache>
            </c:strRef>
          </c:tx>
          <c:spPr>
            <a:solidFill>
              <a:schemeClr val="accent4">
                <a:lumMod val="60000"/>
              </a:schemeClr>
            </a:solidFill>
            <a:ln>
              <a:noFill/>
            </a:ln>
            <a:effectLst/>
          </c:spPr>
          <c:invertIfNegative val="0"/>
          <c:cat>
            <c:numRef>
              <c:f>'Supply annual'!$B$4:$R$4</c:f>
              <c:numCache>
                <c:formatCode>@</c:formatCode>
                <c:ptCount val="17"/>
                <c:pt idx="0">
                  <c:v>2019</c:v>
                </c:pt>
                <c:pt idx="1">
                  <c:v>2020</c:v>
                </c:pt>
                <c:pt idx="2" formatCode="General">
                  <c:v>2021</c:v>
                </c:pt>
                <c:pt idx="3" formatCode="General">
                  <c:v>2022</c:v>
                </c:pt>
                <c:pt idx="4" formatCode="General">
                  <c:v>2023</c:v>
                </c:pt>
                <c:pt idx="5" formatCode="General">
                  <c:v>2024</c:v>
                </c:pt>
                <c:pt idx="6" formatCode="General">
                  <c:v>2025</c:v>
                </c:pt>
                <c:pt idx="7" formatCode="General">
                  <c:v>2026</c:v>
                </c:pt>
                <c:pt idx="8" formatCode="General">
                  <c:v>2027</c:v>
                </c:pt>
                <c:pt idx="9" formatCode="General">
                  <c:v>2028</c:v>
                </c:pt>
                <c:pt idx="10" formatCode="General">
                  <c:v>2029</c:v>
                </c:pt>
                <c:pt idx="11" formatCode="General">
                  <c:v>2030</c:v>
                </c:pt>
                <c:pt idx="12" formatCode="General">
                  <c:v>2031</c:v>
                </c:pt>
                <c:pt idx="13" formatCode="General">
                  <c:v>2032</c:v>
                </c:pt>
                <c:pt idx="14" formatCode="General">
                  <c:v>2033</c:v>
                </c:pt>
                <c:pt idx="15" formatCode="General">
                  <c:v>2034</c:v>
                </c:pt>
                <c:pt idx="16" formatCode="General">
                  <c:v>2035</c:v>
                </c:pt>
              </c:numCache>
            </c:numRef>
          </c:cat>
          <c:val>
            <c:numRef>
              <c:f>'Supply annual'!$B$14:$R$14</c:f>
              <c:numCache>
                <c:formatCode>_-* #,##0_-;\-* #,##0_-;_-* "-"??_-;_-@_-</c:formatCode>
                <c:ptCount val="17"/>
                <c:pt idx="0">
                  <c:v>41.655999999999999</c:v>
                </c:pt>
                <c:pt idx="1">
                  <c:v>38.686999999999998</c:v>
                </c:pt>
                <c:pt idx="2">
                  <c:v>45.566000000000003</c:v>
                </c:pt>
                <c:pt idx="3">
                  <c:v>44.061</c:v>
                </c:pt>
                <c:pt idx="4">
                  <c:v>41.634</c:v>
                </c:pt>
                <c:pt idx="5">
                  <c:v>43.858460555291913</c:v>
                </c:pt>
                <c:pt idx="6">
                  <c:v>42.504895410552614</c:v>
                </c:pt>
                <c:pt idx="7">
                  <c:v>42.929944364658141</c:v>
                </c:pt>
                <c:pt idx="8">
                  <c:v>43.359243808304726</c:v>
                </c:pt>
                <c:pt idx="9">
                  <c:v>43.792836246387772</c:v>
                </c:pt>
                <c:pt idx="10">
                  <c:v>44.230764608851651</c:v>
                </c:pt>
                <c:pt idx="11">
                  <c:v>44.673072254940166</c:v>
                </c:pt>
                <c:pt idx="12">
                  <c:v>45.11980297748957</c:v>
                </c:pt>
                <c:pt idx="13">
                  <c:v>45.571001007264464</c:v>
                </c:pt>
                <c:pt idx="14">
                  <c:v>45.798856012300782</c:v>
                </c:pt>
                <c:pt idx="15">
                  <c:v>46.511622376053076</c:v>
                </c:pt>
                <c:pt idx="16">
                  <c:v>47.103143591892675</c:v>
                </c:pt>
              </c:numCache>
            </c:numRef>
          </c:val>
          <c:extLst>
            <c:ext xmlns:c16="http://schemas.microsoft.com/office/drawing/2014/chart" uri="{C3380CC4-5D6E-409C-BE32-E72D297353CC}">
              <c16:uniqueId val="{00000009-E1B6-4135-B25F-EA070B37678F}"/>
            </c:ext>
          </c:extLst>
        </c:ser>
        <c:ser>
          <c:idx val="10"/>
          <c:order val="10"/>
          <c:tx>
            <c:strRef>
              <c:f>'Supply annual'!$A$15</c:f>
              <c:strCache>
                <c:ptCount val="1"/>
                <c:pt idx="0">
                  <c:v>Africa</c:v>
                </c:pt>
              </c:strCache>
            </c:strRef>
          </c:tx>
          <c:spPr>
            <a:solidFill>
              <a:schemeClr val="accent5">
                <a:lumMod val="60000"/>
              </a:schemeClr>
            </a:solidFill>
            <a:ln>
              <a:noFill/>
            </a:ln>
            <a:effectLst/>
          </c:spPr>
          <c:invertIfNegative val="0"/>
          <c:cat>
            <c:numRef>
              <c:f>'Supply annual'!$B$4:$R$4</c:f>
              <c:numCache>
                <c:formatCode>@</c:formatCode>
                <c:ptCount val="17"/>
                <c:pt idx="0">
                  <c:v>2019</c:v>
                </c:pt>
                <c:pt idx="1">
                  <c:v>2020</c:v>
                </c:pt>
                <c:pt idx="2" formatCode="General">
                  <c:v>2021</c:v>
                </c:pt>
                <c:pt idx="3" formatCode="General">
                  <c:v>2022</c:v>
                </c:pt>
                <c:pt idx="4" formatCode="General">
                  <c:v>2023</c:v>
                </c:pt>
                <c:pt idx="5" formatCode="General">
                  <c:v>2024</c:v>
                </c:pt>
                <c:pt idx="6" formatCode="General">
                  <c:v>2025</c:v>
                </c:pt>
                <c:pt idx="7" formatCode="General">
                  <c:v>2026</c:v>
                </c:pt>
                <c:pt idx="8" formatCode="General">
                  <c:v>2027</c:v>
                </c:pt>
                <c:pt idx="9" formatCode="General">
                  <c:v>2028</c:v>
                </c:pt>
                <c:pt idx="10" formatCode="General">
                  <c:v>2029</c:v>
                </c:pt>
                <c:pt idx="11" formatCode="General">
                  <c:v>2030</c:v>
                </c:pt>
                <c:pt idx="12" formatCode="General">
                  <c:v>2031</c:v>
                </c:pt>
                <c:pt idx="13" formatCode="General">
                  <c:v>2032</c:v>
                </c:pt>
                <c:pt idx="14" formatCode="General">
                  <c:v>2033</c:v>
                </c:pt>
                <c:pt idx="15" formatCode="General">
                  <c:v>2034</c:v>
                </c:pt>
                <c:pt idx="16" formatCode="General">
                  <c:v>2035</c:v>
                </c:pt>
              </c:numCache>
            </c:numRef>
          </c:cat>
          <c:val>
            <c:numRef>
              <c:f>'Supply annual'!$B$15:$R$15</c:f>
              <c:numCache>
                <c:formatCode>_-* #,##0_-;\-* #,##0_-;_-* "-"??_-;_-@_-</c:formatCode>
                <c:ptCount val="17"/>
                <c:pt idx="0">
                  <c:v>19.440000000000001</c:v>
                </c:pt>
                <c:pt idx="1">
                  <c:v>18.748000000000001</c:v>
                </c:pt>
                <c:pt idx="2">
                  <c:v>22.831</c:v>
                </c:pt>
                <c:pt idx="3">
                  <c:v>23.039000000000001</c:v>
                </c:pt>
                <c:pt idx="4">
                  <c:v>26.599</c:v>
                </c:pt>
                <c:pt idx="5">
                  <c:v>27.39697</c:v>
                </c:pt>
                <c:pt idx="6">
                  <c:v>28.492848800000001</c:v>
                </c:pt>
                <c:pt idx="7">
                  <c:v>29.632562752000002</c:v>
                </c:pt>
                <c:pt idx="8">
                  <c:v>30.817865262080002</c:v>
                </c:pt>
                <c:pt idx="9">
                  <c:v>32.050579872563205</c:v>
                </c:pt>
                <c:pt idx="10">
                  <c:v>33.332603067465733</c:v>
                </c:pt>
                <c:pt idx="11">
                  <c:v>34.665907190164361</c:v>
                </c:pt>
                <c:pt idx="12">
                  <c:v>36.052543477770939</c:v>
                </c:pt>
                <c:pt idx="13">
                  <c:v>37.494645216881779</c:v>
                </c:pt>
                <c:pt idx="14">
                  <c:v>38.619484573388235</c:v>
                </c:pt>
                <c:pt idx="15">
                  <c:v>39.778069110589882</c:v>
                </c:pt>
                <c:pt idx="16">
                  <c:v>40.971411183907577</c:v>
                </c:pt>
              </c:numCache>
            </c:numRef>
          </c:val>
          <c:extLst>
            <c:ext xmlns:c16="http://schemas.microsoft.com/office/drawing/2014/chart" uri="{C3380CC4-5D6E-409C-BE32-E72D297353CC}">
              <c16:uniqueId val="{0000000A-E1B6-4135-B25F-EA070B37678F}"/>
            </c:ext>
          </c:extLst>
        </c:ser>
        <c:ser>
          <c:idx val="11"/>
          <c:order val="11"/>
          <c:tx>
            <c:strRef>
              <c:f>'Supply annual'!$A$16</c:f>
              <c:strCache>
                <c:ptCount val="1"/>
                <c:pt idx="0">
                  <c:v>Oceania</c:v>
                </c:pt>
              </c:strCache>
            </c:strRef>
          </c:tx>
          <c:spPr>
            <a:solidFill>
              <a:schemeClr val="accent6">
                <a:lumMod val="60000"/>
              </a:schemeClr>
            </a:solidFill>
            <a:ln>
              <a:noFill/>
            </a:ln>
            <a:effectLst/>
          </c:spPr>
          <c:invertIfNegative val="0"/>
          <c:cat>
            <c:numRef>
              <c:f>'Supply annual'!$B$4:$R$4</c:f>
              <c:numCache>
                <c:formatCode>@</c:formatCode>
                <c:ptCount val="17"/>
                <c:pt idx="0">
                  <c:v>2019</c:v>
                </c:pt>
                <c:pt idx="1">
                  <c:v>2020</c:v>
                </c:pt>
                <c:pt idx="2" formatCode="General">
                  <c:v>2021</c:v>
                </c:pt>
                <c:pt idx="3" formatCode="General">
                  <c:v>2022</c:v>
                </c:pt>
                <c:pt idx="4" formatCode="General">
                  <c:v>2023</c:v>
                </c:pt>
                <c:pt idx="5" formatCode="General">
                  <c:v>2024</c:v>
                </c:pt>
                <c:pt idx="6" formatCode="General">
                  <c:v>2025</c:v>
                </c:pt>
                <c:pt idx="7" formatCode="General">
                  <c:v>2026</c:v>
                </c:pt>
                <c:pt idx="8" formatCode="General">
                  <c:v>2027</c:v>
                </c:pt>
                <c:pt idx="9" formatCode="General">
                  <c:v>2028</c:v>
                </c:pt>
                <c:pt idx="10" formatCode="General">
                  <c:v>2029</c:v>
                </c:pt>
                <c:pt idx="11" formatCode="General">
                  <c:v>2030</c:v>
                </c:pt>
                <c:pt idx="12" formatCode="General">
                  <c:v>2031</c:v>
                </c:pt>
                <c:pt idx="13" formatCode="General">
                  <c:v>2032</c:v>
                </c:pt>
                <c:pt idx="14" formatCode="General">
                  <c:v>2033</c:v>
                </c:pt>
                <c:pt idx="15" formatCode="General">
                  <c:v>2034</c:v>
                </c:pt>
                <c:pt idx="16" formatCode="General">
                  <c:v>2035</c:v>
                </c:pt>
              </c:numCache>
            </c:numRef>
          </c:cat>
          <c:val>
            <c:numRef>
              <c:f>'Supply annual'!$B$16:$R$16</c:f>
              <c:numCache>
                <c:formatCode>_-* #,##0_-;\-* #,##0_-;_-* "-"??_-;_-@_-</c:formatCode>
                <c:ptCount val="17"/>
                <c:pt idx="0">
                  <c:v>6.16</c:v>
                </c:pt>
                <c:pt idx="1">
                  <c:v>6.0760000000000005</c:v>
                </c:pt>
                <c:pt idx="2">
                  <c:v>6.4260000000000002</c:v>
                </c:pt>
                <c:pt idx="3">
                  <c:v>6.1910000000000007</c:v>
                </c:pt>
                <c:pt idx="4">
                  <c:v>6.0139999999999993</c:v>
                </c:pt>
                <c:pt idx="5">
                  <c:v>6.0200139999999989</c:v>
                </c:pt>
                <c:pt idx="6">
                  <c:v>6.0260340139999986</c:v>
                </c:pt>
                <c:pt idx="7">
                  <c:v>6.0320600480139976</c:v>
                </c:pt>
                <c:pt idx="8">
                  <c:v>6.0380921080620107</c:v>
                </c:pt>
                <c:pt idx="9">
                  <c:v>6.0441302001700716</c:v>
                </c:pt>
                <c:pt idx="10">
                  <c:v>6.0501743303702407</c:v>
                </c:pt>
                <c:pt idx="11">
                  <c:v>6.0562245047006105</c:v>
                </c:pt>
                <c:pt idx="12">
                  <c:v>6.0622807292053107</c:v>
                </c:pt>
                <c:pt idx="13">
                  <c:v>6.068343009934515</c:v>
                </c:pt>
                <c:pt idx="14">
                  <c:v>6.0744113529444492</c:v>
                </c:pt>
                <c:pt idx="15">
                  <c:v>6.0804857642973928</c:v>
                </c:pt>
                <c:pt idx="16">
                  <c:v>6.0865662500616899</c:v>
                </c:pt>
              </c:numCache>
            </c:numRef>
          </c:val>
          <c:extLst>
            <c:ext xmlns:c16="http://schemas.microsoft.com/office/drawing/2014/chart" uri="{C3380CC4-5D6E-409C-BE32-E72D297353CC}">
              <c16:uniqueId val="{0000000B-E1B6-4135-B25F-EA070B37678F}"/>
            </c:ext>
          </c:extLst>
        </c:ser>
        <c:dLbls>
          <c:showLegendKey val="0"/>
          <c:showVal val="0"/>
          <c:showCatName val="0"/>
          <c:showSerName val="0"/>
          <c:showPercent val="0"/>
          <c:showBubbleSize val="0"/>
        </c:dLbls>
        <c:gapWidth val="50"/>
        <c:overlap val="100"/>
        <c:axId val="793300479"/>
        <c:axId val="78073408"/>
      </c:barChart>
      <c:catAx>
        <c:axId val="793300479"/>
        <c:scaling>
          <c:orientation val="minMax"/>
        </c:scaling>
        <c:delete val="0"/>
        <c:axPos val="b"/>
        <c:numFmt formatCode="@"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78073408"/>
        <c:crosses val="autoZero"/>
        <c:auto val="1"/>
        <c:lblAlgn val="ctr"/>
        <c:lblOffset val="100"/>
        <c:tickLblSkip val="2"/>
        <c:noMultiLvlLbl val="0"/>
      </c:catAx>
      <c:valAx>
        <c:axId val="78073408"/>
        <c:scaling>
          <c:orientation val="minMax"/>
        </c:scaling>
        <c:delete val="0"/>
        <c:axPos val="l"/>
        <c:majorGridlines>
          <c:spPr>
            <a:ln w="9525" cap="flat" cmpd="sng" algn="ctr">
              <a:solidFill>
                <a:schemeClr val="tx1">
                  <a:lumMod val="15000"/>
                  <a:lumOff val="85000"/>
                </a:schemeClr>
              </a:solidFill>
              <a:round/>
            </a:ln>
            <a:effectLst/>
          </c:spPr>
        </c:majorGridlines>
        <c:numFmt formatCode="_-* #,##0_-;\-*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793300479"/>
        <c:crosses val="autoZero"/>
        <c:crossBetween val="between"/>
      </c:valAx>
      <c:spPr>
        <a:noFill/>
        <a:ln>
          <a:noFill/>
        </a:ln>
        <a:effectLst/>
      </c:spPr>
    </c:plotArea>
    <c:legend>
      <c:legendPos val="tr"/>
      <c:layout>
        <c:manualLayout>
          <c:xMode val="edge"/>
          <c:yMode val="edge"/>
          <c:x val="0.79107876461988302"/>
          <c:y val="9.2713598792873775E-2"/>
          <c:w val="0.19499579678362572"/>
          <c:h val="0.81966756277963737"/>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FFFFFF"/>
    </a:solidFill>
    <a:ln w="9525" cap="flat" cmpd="sng" algn="ctr">
      <a:noFill/>
      <a:round/>
    </a:ln>
    <a:effectLst/>
    <a:extLst>
      <a:ext uri="{91240B29-F687-4F45-9708-019B960494DF}">
        <a14:hiddenLine xmlns:a14="http://schemas.microsoft.com/office/drawing/2010/main" w="9525" cap="flat" cmpd="sng" algn="ctr">
          <a:solidFill>
            <a:srgbClr val="000000">
              <a:lumMod val="15000"/>
              <a:lumOff val="85000"/>
            </a:srgbClr>
          </a:solidFill>
          <a:round/>
        </a14:hiddenLine>
      </a:ext>
    </a:extLst>
  </c:spPr>
  <c:txPr>
    <a:bodyPr/>
    <a:lstStyle/>
    <a:p>
      <a:pPr>
        <a:defRPr sz="1050"/>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xMode val="edge"/>
          <c:yMode val="edge"/>
          <c:x val="5.5701754385964912E-2"/>
          <c:y val="5.6123737373737374E-2"/>
          <c:w val="0.91412646198830405"/>
          <c:h val="0.83116582491582491"/>
        </c:manualLayout>
      </c:layout>
      <c:lineChart>
        <c:grouping val="standard"/>
        <c:varyColors val="0"/>
        <c:ser>
          <c:idx val="0"/>
          <c:order val="0"/>
          <c:tx>
            <c:strRef>
              <c:f>'Annual table'!$B$1</c:f>
              <c:strCache>
                <c:ptCount val="1"/>
                <c:pt idx="0">
                  <c:v>China HRC</c:v>
                </c:pt>
              </c:strCache>
            </c:strRef>
          </c:tx>
          <c:spPr>
            <a:ln w="28575" cap="rnd">
              <a:solidFill>
                <a:srgbClr val="02A3D5"/>
              </a:solidFill>
              <a:round/>
            </a:ln>
            <a:effectLst/>
          </c:spPr>
          <c:marker>
            <c:symbol val="none"/>
          </c:marker>
          <c:cat>
            <c:strRef>
              <c:f>'Annual table'!$A$15:$A$29</c:f>
              <c:strCache>
                <c:ptCount val="15"/>
                <c:pt idx="0">
                  <c:v>2016</c:v>
                </c:pt>
                <c:pt idx="1">
                  <c:v>2017</c:v>
                </c:pt>
                <c:pt idx="2">
                  <c:v>2018</c:v>
                </c:pt>
                <c:pt idx="3">
                  <c:v>2019</c:v>
                </c:pt>
                <c:pt idx="4">
                  <c:v>2020</c:v>
                </c:pt>
                <c:pt idx="5">
                  <c:v>2021</c:v>
                </c:pt>
                <c:pt idx="6">
                  <c:v>2022</c:v>
                </c:pt>
                <c:pt idx="7">
                  <c:v>2023</c:v>
                </c:pt>
                <c:pt idx="8">
                  <c:v>2024</c:v>
                </c:pt>
                <c:pt idx="9">
                  <c:v>2025f</c:v>
                </c:pt>
                <c:pt idx="10">
                  <c:v>2026f</c:v>
                </c:pt>
                <c:pt idx="11">
                  <c:v>2027f</c:v>
                </c:pt>
                <c:pt idx="12">
                  <c:v>2028f</c:v>
                </c:pt>
                <c:pt idx="13">
                  <c:v>2029f</c:v>
                </c:pt>
                <c:pt idx="14">
                  <c:v>2030f</c:v>
                </c:pt>
              </c:strCache>
              <c:extLst/>
            </c:strRef>
          </c:cat>
          <c:val>
            <c:numRef>
              <c:f>'Annual table'!$B$15:$B$29</c:f>
              <c:numCache>
                <c:formatCode>0</c:formatCode>
                <c:ptCount val="15"/>
                <c:pt idx="0">
                  <c:v>404.89923505876487</c:v>
                </c:pt>
                <c:pt idx="1">
                  <c:v>558.86706883487284</c:v>
                </c:pt>
                <c:pt idx="2">
                  <c:v>627.50608803711168</c:v>
                </c:pt>
                <c:pt idx="3">
                  <c:v>548.23960334119965</c:v>
                </c:pt>
                <c:pt idx="4">
                  <c:v>554.88455153506152</c:v>
                </c:pt>
                <c:pt idx="5">
                  <c:v>827.72123406496564</c:v>
                </c:pt>
                <c:pt idx="6">
                  <c:v>666</c:v>
                </c:pt>
                <c:pt idx="7">
                  <c:v>569</c:v>
                </c:pt>
                <c:pt idx="8">
                  <c:v>498</c:v>
                </c:pt>
                <c:pt idx="9">
                  <c:v>511.42773469778263</c:v>
                </c:pt>
                <c:pt idx="10">
                  <c:v>553.05343038683372</c:v>
                </c:pt>
                <c:pt idx="11">
                  <c:v>585.16185206194564</c:v>
                </c:pt>
                <c:pt idx="12">
                  <c:v>566.43379790816914</c:v>
                </c:pt>
                <c:pt idx="13">
                  <c:v>555.20980705752947</c:v>
                </c:pt>
                <c:pt idx="14">
                  <c:v>550.05368194226003</c:v>
                </c:pt>
              </c:numCache>
              <c:extLst/>
            </c:numRef>
          </c:val>
          <c:smooth val="0"/>
          <c:extLst>
            <c:ext xmlns:c16="http://schemas.microsoft.com/office/drawing/2014/chart" uri="{C3380CC4-5D6E-409C-BE32-E72D297353CC}">
              <c16:uniqueId val="{00000000-4F29-4797-805E-704B2876DA6C}"/>
            </c:ext>
          </c:extLst>
        </c:ser>
        <c:ser>
          <c:idx val="5"/>
          <c:order val="5"/>
          <c:tx>
            <c:strRef>
              <c:f>'Annual table'!$H$1</c:f>
              <c:strCache>
                <c:ptCount val="1"/>
                <c:pt idx="0">
                  <c:v>US HRC</c:v>
                </c:pt>
              </c:strCache>
            </c:strRef>
          </c:tx>
          <c:spPr>
            <a:ln w="28575" cap="rnd">
              <a:solidFill>
                <a:srgbClr val="00162B"/>
              </a:solidFill>
              <a:round/>
            </a:ln>
            <a:effectLst/>
          </c:spPr>
          <c:marker>
            <c:symbol val="none"/>
          </c:marker>
          <c:cat>
            <c:strRef>
              <c:f>'Annual table'!$A$15:$A$29</c:f>
              <c:strCache>
                <c:ptCount val="15"/>
                <c:pt idx="0">
                  <c:v>2016</c:v>
                </c:pt>
                <c:pt idx="1">
                  <c:v>2017</c:v>
                </c:pt>
                <c:pt idx="2">
                  <c:v>2018</c:v>
                </c:pt>
                <c:pt idx="3">
                  <c:v>2019</c:v>
                </c:pt>
                <c:pt idx="4">
                  <c:v>2020</c:v>
                </c:pt>
                <c:pt idx="5">
                  <c:v>2021</c:v>
                </c:pt>
                <c:pt idx="6">
                  <c:v>2022</c:v>
                </c:pt>
                <c:pt idx="7">
                  <c:v>2023</c:v>
                </c:pt>
                <c:pt idx="8">
                  <c:v>2024</c:v>
                </c:pt>
                <c:pt idx="9">
                  <c:v>2025f</c:v>
                </c:pt>
                <c:pt idx="10">
                  <c:v>2026f</c:v>
                </c:pt>
                <c:pt idx="11">
                  <c:v>2027f</c:v>
                </c:pt>
                <c:pt idx="12">
                  <c:v>2028f</c:v>
                </c:pt>
                <c:pt idx="13">
                  <c:v>2029f</c:v>
                </c:pt>
                <c:pt idx="14">
                  <c:v>2030f</c:v>
                </c:pt>
              </c:strCache>
              <c:extLst/>
            </c:strRef>
          </c:cat>
          <c:val>
            <c:numRef>
              <c:f>'Annual table'!$H$15:$H$29</c:f>
              <c:numCache>
                <c:formatCode>#,##0</c:formatCode>
                <c:ptCount val="15"/>
                <c:pt idx="0">
                  <c:v>588.37467100000003</c:v>
                </c:pt>
                <c:pt idx="1">
                  <c:v>696.46620899999994</c:v>
                </c:pt>
                <c:pt idx="2">
                  <c:v>937.05971850000003</c:v>
                </c:pt>
                <c:pt idx="3">
                  <c:v>687.83519999999999</c:v>
                </c:pt>
                <c:pt idx="4">
                  <c:v>656.97080000000005</c:v>
                </c:pt>
                <c:pt idx="5">
                  <c:v>1761.4754</c:v>
                </c:pt>
                <c:pt idx="6">
                  <c:v>1158.5173</c:v>
                </c:pt>
                <c:pt idx="7">
                  <c:v>1007.950009375</c:v>
                </c:pt>
                <c:pt idx="8">
                  <c:v>857.4</c:v>
                </c:pt>
                <c:pt idx="9">
                  <c:v>831.80579392037362</c:v>
                </c:pt>
                <c:pt idx="10">
                  <c:v>870.29346099855877</c:v>
                </c:pt>
                <c:pt idx="11">
                  <c:v>903.50309245508561</c:v>
                </c:pt>
                <c:pt idx="12">
                  <c:v>936.95845169330255</c:v>
                </c:pt>
                <c:pt idx="13">
                  <c:v>904.2174121194879</c:v>
                </c:pt>
                <c:pt idx="14">
                  <c:v>882.42636168218473</c:v>
                </c:pt>
              </c:numCache>
              <c:extLst/>
            </c:numRef>
          </c:val>
          <c:smooth val="0"/>
          <c:extLst>
            <c:ext xmlns:c16="http://schemas.microsoft.com/office/drawing/2014/chart" uri="{C3380CC4-5D6E-409C-BE32-E72D297353CC}">
              <c16:uniqueId val="{00000001-4F29-4797-805E-704B2876DA6C}"/>
            </c:ext>
          </c:extLst>
        </c:ser>
        <c:ser>
          <c:idx val="8"/>
          <c:order val="8"/>
          <c:tx>
            <c:strRef>
              <c:f>'Annual table'!$K$1</c:f>
              <c:strCache>
                <c:ptCount val="1"/>
                <c:pt idx="0">
                  <c:v>EU HRC</c:v>
                </c:pt>
              </c:strCache>
            </c:strRef>
          </c:tx>
          <c:spPr>
            <a:ln w="28575" cap="rnd">
              <a:solidFill>
                <a:srgbClr val="CED1D0"/>
              </a:solidFill>
              <a:round/>
            </a:ln>
            <a:effectLst/>
          </c:spPr>
          <c:marker>
            <c:symbol val="none"/>
          </c:marker>
          <c:cat>
            <c:strRef>
              <c:f>'Annual table'!$A$15:$A$29</c:f>
              <c:strCache>
                <c:ptCount val="15"/>
                <c:pt idx="0">
                  <c:v>2016</c:v>
                </c:pt>
                <c:pt idx="1">
                  <c:v>2017</c:v>
                </c:pt>
                <c:pt idx="2">
                  <c:v>2018</c:v>
                </c:pt>
                <c:pt idx="3">
                  <c:v>2019</c:v>
                </c:pt>
                <c:pt idx="4">
                  <c:v>2020</c:v>
                </c:pt>
                <c:pt idx="5">
                  <c:v>2021</c:v>
                </c:pt>
                <c:pt idx="6">
                  <c:v>2022</c:v>
                </c:pt>
                <c:pt idx="7">
                  <c:v>2023</c:v>
                </c:pt>
                <c:pt idx="8">
                  <c:v>2024</c:v>
                </c:pt>
                <c:pt idx="9">
                  <c:v>2025f</c:v>
                </c:pt>
                <c:pt idx="10">
                  <c:v>2026f</c:v>
                </c:pt>
                <c:pt idx="11">
                  <c:v>2027f</c:v>
                </c:pt>
                <c:pt idx="12">
                  <c:v>2028f</c:v>
                </c:pt>
                <c:pt idx="13">
                  <c:v>2029f</c:v>
                </c:pt>
                <c:pt idx="14">
                  <c:v>2030f</c:v>
                </c:pt>
              </c:strCache>
              <c:extLst/>
            </c:strRef>
          </c:cat>
          <c:val>
            <c:numRef>
              <c:f>'Annual table'!$K$15:$K$29</c:f>
              <c:numCache>
                <c:formatCode>#,##0</c:formatCode>
                <c:ptCount val="15"/>
                <c:pt idx="0">
                  <c:v>471.05470443998433</c:v>
                </c:pt>
                <c:pt idx="1">
                  <c:v>613.68842205364342</c:v>
                </c:pt>
                <c:pt idx="2">
                  <c:v>668.69370170798118</c:v>
                </c:pt>
                <c:pt idx="3">
                  <c:v>529.31855145472389</c:v>
                </c:pt>
                <c:pt idx="4">
                  <c:v>528.77528639389618</c:v>
                </c:pt>
                <c:pt idx="5">
                  <c:v>1173.5285891643168</c:v>
                </c:pt>
                <c:pt idx="6">
                  <c:v>987.8599999999999</c:v>
                </c:pt>
                <c:pt idx="7">
                  <c:v>777</c:v>
                </c:pt>
                <c:pt idx="8">
                  <c:v>703</c:v>
                </c:pt>
                <c:pt idx="9">
                  <c:v>682.04546218471273</c:v>
                </c:pt>
                <c:pt idx="10">
                  <c:v>720.27626850343177</c:v>
                </c:pt>
                <c:pt idx="11">
                  <c:v>752.94734714060019</c:v>
                </c:pt>
                <c:pt idx="12">
                  <c:v>768.90987948120835</c:v>
                </c:pt>
                <c:pt idx="13">
                  <c:v>763.17094096625237</c:v>
                </c:pt>
                <c:pt idx="14">
                  <c:v>768.87030183879051</c:v>
                </c:pt>
              </c:numCache>
              <c:extLst/>
            </c:numRef>
          </c:val>
          <c:smooth val="0"/>
          <c:extLst>
            <c:ext xmlns:c16="http://schemas.microsoft.com/office/drawing/2014/chart" uri="{C3380CC4-5D6E-409C-BE32-E72D297353CC}">
              <c16:uniqueId val="{00000002-4F29-4797-805E-704B2876DA6C}"/>
            </c:ext>
          </c:extLst>
        </c:ser>
        <c:dLbls>
          <c:showLegendKey val="0"/>
          <c:showVal val="0"/>
          <c:showCatName val="0"/>
          <c:showSerName val="0"/>
          <c:showPercent val="0"/>
          <c:showBubbleSize val="0"/>
        </c:dLbls>
        <c:smooth val="0"/>
        <c:axId val="418479840"/>
        <c:axId val="418481920"/>
        <c:extLst>
          <c:ext xmlns:c15="http://schemas.microsoft.com/office/drawing/2012/chart" uri="{02D57815-91ED-43cb-92C2-25804820EDAC}">
            <c15:filteredLineSeries>
              <c15:ser>
                <c:idx val="1"/>
                <c:order val="1"/>
                <c:tx>
                  <c:strRef>
                    <c:extLst>
                      <c:ext uri="{02D57815-91ED-43cb-92C2-25804820EDAC}">
                        <c15:formulaRef>
                          <c15:sqref>'Annual table'!$C$1:$C$2</c15:sqref>
                        </c15:formulaRef>
                      </c:ext>
                    </c:extLst>
                    <c:strCache>
                      <c:ptCount val="2"/>
                      <c:pt idx="0">
                        <c:v>China HRC</c:v>
                      </c:pt>
                      <c:pt idx="1">
                        <c:v>CNY/tonne</c:v>
                      </c:pt>
                    </c:strCache>
                  </c:strRef>
                </c:tx>
                <c:spPr>
                  <a:ln w="28575" cap="rnd">
                    <a:solidFill>
                      <a:schemeClr val="accent2"/>
                    </a:solidFill>
                    <a:round/>
                  </a:ln>
                  <a:effectLst/>
                </c:spPr>
                <c:marker>
                  <c:symbol val="none"/>
                </c:marker>
                <c:cat>
                  <c:strRef>
                    <c:extLst>
                      <c:ext uri="{02D57815-91ED-43cb-92C2-25804820EDAC}">
                        <c15:formulaRef>
                          <c15:sqref>'Annual table'!$A$15:$A$29</c15:sqref>
                        </c15:formulaRef>
                      </c:ext>
                    </c:extLst>
                    <c:strCache>
                      <c:ptCount val="15"/>
                      <c:pt idx="0">
                        <c:v>2016</c:v>
                      </c:pt>
                      <c:pt idx="1">
                        <c:v>2017</c:v>
                      </c:pt>
                      <c:pt idx="2">
                        <c:v>2018</c:v>
                      </c:pt>
                      <c:pt idx="3">
                        <c:v>2019</c:v>
                      </c:pt>
                      <c:pt idx="4">
                        <c:v>2020</c:v>
                      </c:pt>
                      <c:pt idx="5">
                        <c:v>2021</c:v>
                      </c:pt>
                      <c:pt idx="6">
                        <c:v>2022</c:v>
                      </c:pt>
                      <c:pt idx="7">
                        <c:v>2023</c:v>
                      </c:pt>
                      <c:pt idx="8">
                        <c:v>2024</c:v>
                      </c:pt>
                      <c:pt idx="9">
                        <c:v>2025f</c:v>
                      </c:pt>
                      <c:pt idx="10">
                        <c:v>2026f</c:v>
                      </c:pt>
                      <c:pt idx="11">
                        <c:v>2027f</c:v>
                      </c:pt>
                      <c:pt idx="12">
                        <c:v>2028f</c:v>
                      </c:pt>
                      <c:pt idx="13">
                        <c:v>2029f</c:v>
                      </c:pt>
                      <c:pt idx="14">
                        <c:v>2030f</c:v>
                      </c:pt>
                    </c:strCache>
                  </c:strRef>
                </c:cat>
                <c:val>
                  <c:numRef>
                    <c:extLst>
                      <c:ext uri="{02D57815-91ED-43cb-92C2-25804820EDAC}">
                        <c15:formulaRef>
                          <c15:sqref>'Annual table'!$C$15:$C$29</c15:sqref>
                        </c15:formulaRef>
                      </c:ext>
                    </c:extLst>
                    <c:numCache>
                      <c:formatCode>#,##0</c:formatCode>
                      <c:ptCount val="15"/>
                      <c:pt idx="0">
                        <c:v>2682.3541666666665</c:v>
                      </c:pt>
                      <c:pt idx="1">
                        <c:v>3772.2708333333335</c:v>
                      </c:pt>
                      <c:pt idx="2">
                        <c:v>4153.40625</c:v>
                      </c:pt>
                      <c:pt idx="3">
                        <c:v>3786.8333333333335</c:v>
                      </c:pt>
                      <c:pt idx="4">
                        <c:v>3832.3541666666665</c:v>
                      </c:pt>
                      <c:pt idx="5">
                        <c:v>5340.833333333333</c:v>
                      </c:pt>
                      <c:pt idx="6">
                        <c:v>4458.0749999999998</c:v>
                      </c:pt>
                      <c:pt idx="7">
                        <c:v>4022</c:v>
                      </c:pt>
                      <c:pt idx="8">
                        <c:v>3645</c:v>
                      </c:pt>
                      <c:pt idx="9">
                        <c:v>3470</c:v>
                      </c:pt>
                      <c:pt idx="10">
                        <c:v>3580</c:v>
                      </c:pt>
                      <c:pt idx="11">
                        <c:v>3710</c:v>
                      </c:pt>
                      <c:pt idx="12">
                        <c:v>3550</c:v>
                      </c:pt>
                      <c:pt idx="13">
                        <c:v>3450</c:v>
                      </c:pt>
                      <c:pt idx="14">
                        <c:v>3400</c:v>
                      </c:pt>
                    </c:numCache>
                  </c:numRef>
                </c:val>
                <c:smooth val="0"/>
                <c:extLst>
                  <c:ext xmlns:c16="http://schemas.microsoft.com/office/drawing/2014/chart" uri="{C3380CC4-5D6E-409C-BE32-E72D297353CC}">
                    <c16:uniqueId val="{00000003-4F29-4797-805E-704B2876DA6C}"/>
                  </c:ext>
                </c:extLst>
              </c15:ser>
            </c15:filteredLineSeries>
            <c15:filteredLineSeries>
              <c15:ser>
                <c:idx val="2"/>
                <c:order val="2"/>
                <c:tx>
                  <c:strRef>
                    <c:extLst xmlns:c15="http://schemas.microsoft.com/office/drawing/2012/chart">
                      <c:ext xmlns:c15="http://schemas.microsoft.com/office/drawing/2012/chart" uri="{02D57815-91ED-43cb-92C2-25804820EDAC}">
                        <c15:formulaRef>
                          <c15:sqref>'Annual table'!$D$1:$D$2</c15:sqref>
                        </c15:formulaRef>
                      </c:ext>
                    </c:extLst>
                    <c:strCache>
                      <c:ptCount val="2"/>
                      <c:pt idx="0">
                        <c:v>China rebar</c:v>
                      </c:pt>
                      <c:pt idx="1">
                        <c:v>$/tonne</c:v>
                      </c:pt>
                    </c:strCache>
                  </c:strRef>
                </c:tx>
                <c:spPr>
                  <a:ln w="28575" cap="rnd">
                    <a:solidFill>
                      <a:schemeClr val="accent3"/>
                    </a:solidFill>
                    <a:round/>
                  </a:ln>
                  <a:effectLst/>
                </c:spPr>
                <c:marker>
                  <c:symbol val="none"/>
                </c:marker>
                <c:cat>
                  <c:strRef>
                    <c:extLst xmlns:c15="http://schemas.microsoft.com/office/drawing/2012/chart">
                      <c:ext xmlns:c15="http://schemas.microsoft.com/office/drawing/2012/chart" uri="{02D57815-91ED-43cb-92C2-25804820EDAC}">
                        <c15:formulaRef>
                          <c15:sqref>'Annual table'!$A$15:$A$29</c15:sqref>
                        </c15:formulaRef>
                      </c:ext>
                    </c:extLst>
                    <c:strCache>
                      <c:ptCount val="15"/>
                      <c:pt idx="0">
                        <c:v>2016</c:v>
                      </c:pt>
                      <c:pt idx="1">
                        <c:v>2017</c:v>
                      </c:pt>
                      <c:pt idx="2">
                        <c:v>2018</c:v>
                      </c:pt>
                      <c:pt idx="3">
                        <c:v>2019</c:v>
                      </c:pt>
                      <c:pt idx="4">
                        <c:v>2020</c:v>
                      </c:pt>
                      <c:pt idx="5">
                        <c:v>2021</c:v>
                      </c:pt>
                      <c:pt idx="6">
                        <c:v>2022</c:v>
                      </c:pt>
                      <c:pt idx="7">
                        <c:v>2023</c:v>
                      </c:pt>
                      <c:pt idx="8">
                        <c:v>2024</c:v>
                      </c:pt>
                      <c:pt idx="9">
                        <c:v>2025f</c:v>
                      </c:pt>
                      <c:pt idx="10">
                        <c:v>2026f</c:v>
                      </c:pt>
                      <c:pt idx="11">
                        <c:v>2027f</c:v>
                      </c:pt>
                      <c:pt idx="12">
                        <c:v>2028f</c:v>
                      </c:pt>
                      <c:pt idx="13">
                        <c:v>2029f</c:v>
                      </c:pt>
                      <c:pt idx="14">
                        <c:v>2030f</c:v>
                      </c:pt>
                    </c:strCache>
                  </c:strRef>
                </c:cat>
                <c:val>
                  <c:numRef>
                    <c:extLst xmlns:c15="http://schemas.microsoft.com/office/drawing/2012/chart">
                      <c:ext xmlns:c15="http://schemas.microsoft.com/office/drawing/2012/chart" uri="{02D57815-91ED-43cb-92C2-25804820EDAC}">
                        <c15:formulaRef>
                          <c15:sqref>'Annual table'!$D$15:$D$29</c15:sqref>
                        </c15:formulaRef>
                      </c:ext>
                    </c:extLst>
                    <c:numCache>
                      <c:formatCode>General</c:formatCode>
                      <c:ptCount val="15"/>
                      <c:pt idx="0">
                        <c:v>351</c:v>
                      </c:pt>
                      <c:pt idx="1">
                        <c:v>555</c:v>
                      </c:pt>
                      <c:pt idx="2">
                        <c:v>605</c:v>
                      </c:pt>
                      <c:pt idx="3">
                        <c:v>546</c:v>
                      </c:pt>
                      <c:pt idx="4">
                        <c:v>522</c:v>
                      </c:pt>
                      <c:pt idx="5">
                        <c:v>756</c:v>
                      </c:pt>
                      <c:pt idx="6" formatCode="0">
                        <c:v>628.82629424725667</c:v>
                      </c:pt>
                      <c:pt idx="7" formatCode="0">
                        <c:v>535.61674863546943</c:v>
                      </c:pt>
                      <c:pt idx="8" formatCode="0">
                        <c:v>484</c:v>
                      </c:pt>
                      <c:pt idx="9" formatCode="0">
                        <c:v>488.97205995975696</c:v>
                      </c:pt>
                      <c:pt idx="10" formatCode="0">
                        <c:v>530.04136949709266</c:v>
                      </c:pt>
                      <c:pt idx="11" formatCode="0">
                        <c:v>561.34003850855731</c:v>
                      </c:pt>
                      <c:pt idx="12" formatCode="0">
                        <c:v>544.28639743696976</c:v>
                      </c:pt>
                      <c:pt idx="13" formatCode="0">
                        <c:v>534.46906937344124</c:v>
                      </c:pt>
                      <c:pt idx="14" formatCode="0">
                        <c:v>527.18239767082412</c:v>
                      </c:pt>
                    </c:numCache>
                  </c:numRef>
                </c:val>
                <c:smooth val="0"/>
                <c:extLst xmlns:c15="http://schemas.microsoft.com/office/drawing/2012/chart">
                  <c:ext xmlns:c16="http://schemas.microsoft.com/office/drawing/2014/chart" uri="{C3380CC4-5D6E-409C-BE32-E72D297353CC}">
                    <c16:uniqueId val="{00000004-4F29-4797-805E-704B2876DA6C}"/>
                  </c:ext>
                </c:extLst>
              </c15:ser>
            </c15:filteredLineSeries>
            <c15:filteredLineSeries>
              <c15:ser>
                <c:idx val="3"/>
                <c:order val="3"/>
                <c:tx>
                  <c:strRef>
                    <c:extLst xmlns:c15="http://schemas.microsoft.com/office/drawing/2012/chart">
                      <c:ext xmlns:c15="http://schemas.microsoft.com/office/drawing/2012/chart" uri="{02D57815-91ED-43cb-92C2-25804820EDAC}">
                        <c15:formulaRef>
                          <c15:sqref>'Annual table'!$E$1:$E$2</c15:sqref>
                        </c15:formulaRef>
                      </c:ext>
                    </c:extLst>
                    <c:strCache>
                      <c:ptCount val="2"/>
                      <c:pt idx="0">
                        <c:v>China rebar</c:v>
                      </c:pt>
                      <c:pt idx="1">
                        <c:v>CNY/tonne</c:v>
                      </c:pt>
                    </c:strCache>
                  </c:strRef>
                </c:tx>
                <c:spPr>
                  <a:ln w="28575" cap="rnd">
                    <a:solidFill>
                      <a:schemeClr val="accent4"/>
                    </a:solidFill>
                    <a:round/>
                  </a:ln>
                  <a:effectLst/>
                </c:spPr>
                <c:marker>
                  <c:symbol val="none"/>
                </c:marker>
                <c:cat>
                  <c:strRef>
                    <c:extLst xmlns:c15="http://schemas.microsoft.com/office/drawing/2012/chart">
                      <c:ext xmlns:c15="http://schemas.microsoft.com/office/drawing/2012/chart" uri="{02D57815-91ED-43cb-92C2-25804820EDAC}">
                        <c15:formulaRef>
                          <c15:sqref>'Annual table'!$A$15:$A$29</c15:sqref>
                        </c15:formulaRef>
                      </c:ext>
                    </c:extLst>
                    <c:strCache>
                      <c:ptCount val="15"/>
                      <c:pt idx="0">
                        <c:v>2016</c:v>
                      </c:pt>
                      <c:pt idx="1">
                        <c:v>2017</c:v>
                      </c:pt>
                      <c:pt idx="2">
                        <c:v>2018</c:v>
                      </c:pt>
                      <c:pt idx="3">
                        <c:v>2019</c:v>
                      </c:pt>
                      <c:pt idx="4">
                        <c:v>2020</c:v>
                      </c:pt>
                      <c:pt idx="5">
                        <c:v>2021</c:v>
                      </c:pt>
                      <c:pt idx="6">
                        <c:v>2022</c:v>
                      </c:pt>
                      <c:pt idx="7">
                        <c:v>2023</c:v>
                      </c:pt>
                      <c:pt idx="8">
                        <c:v>2024</c:v>
                      </c:pt>
                      <c:pt idx="9">
                        <c:v>2025f</c:v>
                      </c:pt>
                      <c:pt idx="10">
                        <c:v>2026f</c:v>
                      </c:pt>
                      <c:pt idx="11">
                        <c:v>2027f</c:v>
                      </c:pt>
                      <c:pt idx="12">
                        <c:v>2028f</c:v>
                      </c:pt>
                      <c:pt idx="13">
                        <c:v>2029f</c:v>
                      </c:pt>
                      <c:pt idx="14">
                        <c:v>2030f</c:v>
                      </c:pt>
                    </c:strCache>
                  </c:strRef>
                </c:cat>
                <c:val>
                  <c:numRef>
                    <c:extLst xmlns:c15="http://schemas.microsoft.com/office/drawing/2012/chart">
                      <c:ext xmlns:c15="http://schemas.microsoft.com/office/drawing/2012/chart" uri="{02D57815-91ED-43cb-92C2-25804820EDAC}">
                        <c15:formulaRef>
                          <c15:sqref>'Annual table'!$E$15:$E$29</c15:sqref>
                        </c15:formulaRef>
                      </c:ext>
                    </c:extLst>
                    <c:numCache>
                      <c:formatCode>#,##0</c:formatCode>
                      <c:ptCount val="15"/>
                      <c:pt idx="0">
                        <c:v>2326.4166666666665</c:v>
                      </c:pt>
                      <c:pt idx="1">
                        <c:v>3721.8958333333335</c:v>
                      </c:pt>
                      <c:pt idx="2">
                        <c:v>4005.2604166666665</c:v>
                      </c:pt>
                      <c:pt idx="3">
                        <c:v>3763.8958333333335</c:v>
                      </c:pt>
                      <c:pt idx="4">
                        <c:v>3602.5208333333335</c:v>
                      </c:pt>
                      <c:pt idx="5">
                        <c:v>4876.791666666667</c:v>
                      </c:pt>
                      <c:pt idx="6">
                        <c:v>4231.5349999999999</c:v>
                      </c:pt>
                      <c:pt idx="7">
                        <c:v>3793</c:v>
                      </c:pt>
                      <c:pt idx="8">
                        <c:v>3439.6</c:v>
                      </c:pt>
                      <c:pt idx="9">
                        <c:v>3320</c:v>
                      </c:pt>
                      <c:pt idx="10">
                        <c:v>3430</c:v>
                      </c:pt>
                      <c:pt idx="11">
                        <c:v>3560</c:v>
                      </c:pt>
                      <c:pt idx="12">
                        <c:v>3410</c:v>
                      </c:pt>
                      <c:pt idx="13">
                        <c:v>3320</c:v>
                      </c:pt>
                      <c:pt idx="14">
                        <c:v>3260</c:v>
                      </c:pt>
                    </c:numCache>
                  </c:numRef>
                </c:val>
                <c:smooth val="0"/>
                <c:extLst xmlns:c15="http://schemas.microsoft.com/office/drawing/2012/chart">
                  <c:ext xmlns:c16="http://schemas.microsoft.com/office/drawing/2014/chart" uri="{C3380CC4-5D6E-409C-BE32-E72D297353CC}">
                    <c16:uniqueId val="{00000005-4F29-4797-805E-704B2876DA6C}"/>
                  </c:ext>
                </c:extLst>
              </c15:ser>
            </c15:filteredLineSeries>
            <c15:filteredLineSeries>
              <c15:ser>
                <c:idx val="4"/>
                <c:order val="4"/>
                <c:tx>
                  <c:strRef>
                    <c:extLst xmlns:c15="http://schemas.microsoft.com/office/drawing/2012/chart">
                      <c:ext xmlns:c15="http://schemas.microsoft.com/office/drawing/2012/chart" uri="{02D57815-91ED-43cb-92C2-25804820EDAC}">
                        <c15:formulaRef>
                          <c15:sqref>'Annual table'!$G$1:$G$2</c15:sqref>
                        </c15:formulaRef>
                      </c:ext>
                    </c:extLst>
                    <c:strCache>
                      <c:ptCount val="2"/>
                      <c:pt idx="0">
                        <c:v>US HRC</c:v>
                      </c:pt>
                      <c:pt idx="1">
                        <c:v>$/short ton</c:v>
                      </c:pt>
                    </c:strCache>
                  </c:strRef>
                </c:tx>
                <c:spPr>
                  <a:ln w="28575" cap="rnd">
                    <a:solidFill>
                      <a:schemeClr val="accent5"/>
                    </a:solidFill>
                    <a:round/>
                  </a:ln>
                  <a:effectLst/>
                </c:spPr>
                <c:marker>
                  <c:symbol val="none"/>
                </c:marker>
                <c:cat>
                  <c:strRef>
                    <c:extLst xmlns:c15="http://schemas.microsoft.com/office/drawing/2012/chart">
                      <c:ext xmlns:c15="http://schemas.microsoft.com/office/drawing/2012/chart" uri="{02D57815-91ED-43cb-92C2-25804820EDAC}">
                        <c15:formulaRef>
                          <c15:sqref>'Annual table'!$A$15:$A$29</c15:sqref>
                        </c15:formulaRef>
                      </c:ext>
                    </c:extLst>
                    <c:strCache>
                      <c:ptCount val="15"/>
                      <c:pt idx="0">
                        <c:v>2016</c:v>
                      </c:pt>
                      <c:pt idx="1">
                        <c:v>2017</c:v>
                      </c:pt>
                      <c:pt idx="2">
                        <c:v>2018</c:v>
                      </c:pt>
                      <c:pt idx="3">
                        <c:v>2019</c:v>
                      </c:pt>
                      <c:pt idx="4">
                        <c:v>2020</c:v>
                      </c:pt>
                      <c:pt idx="5">
                        <c:v>2021</c:v>
                      </c:pt>
                      <c:pt idx="6">
                        <c:v>2022</c:v>
                      </c:pt>
                      <c:pt idx="7">
                        <c:v>2023</c:v>
                      </c:pt>
                      <c:pt idx="8">
                        <c:v>2024</c:v>
                      </c:pt>
                      <c:pt idx="9">
                        <c:v>2025f</c:v>
                      </c:pt>
                      <c:pt idx="10">
                        <c:v>2026f</c:v>
                      </c:pt>
                      <c:pt idx="11">
                        <c:v>2027f</c:v>
                      </c:pt>
                      <c:pt idx="12">
                        <c:v>2028f</c:v>
                      </c:pt>
                      <c:pt idx="13">
                        <c:v>2029f</c:v>
                      </c:pt>
                      <c:pt idx="14">
                        <c:v>2030f</c:v>
                      </c:pt>
                    </c:strCache>
                  </c:strRef>
                </c:cat>
                <c:val>
                  <c:numRef>
                    <c:extLst xmlns:c15="http://schemas.microsoft.com/office/drawing/2012/chart">
                      <c:ext xmlns:c15="http://schemas.microsoft.com/office/drawing/2012/chart" uri="{02D57815-91ED-43cb-92C2-25804820EDAC}">
                        <c15:formulaRef>
                          <c15:sqref>'Annual table'!$G$15:$G$29</c15:sqref>
                        </c15:formulaRef>
                      </c:ext>
                    </c:extLst>
                    <c:numCache>
                      <c:formatCode>#,##0</c:formatCode>
                      <c:ptCount val="15"/>
                      <c:pt idx="0">
                        <c:v>533.77</c:v>
                      </c:pt>
                      <c:pt idx="1">
                        <c:v>631.82999999999993</c:v>
                      </c:pt>
                      <c:pt idx="2">
                        <c:v>850.09500000000003</c:v>
                      </c:pt>
                      <c:pt idx="3">
                        <c:v>624</c:v>
                      </c:pt>
                      <c:pt idx="4">
                        <c:v>596</c:v>
                      </c:pt>
                      <c:pt idx="5">
                        <c:v>1598</c:v>
                      </c:pt>
                      <c:pt idx="6">
                        <c:v>1051</c:v>
                      </c:pt>
                      <c:pt idx="7">
                        <c:v>914.40625</c:v>
                      </c:pt>
                      <c:pt idx="8">
                        <c:v>777.8</c:v>
                      </c:pt>
                      <c:pt idx="9">
                        <c:v>754.60926600777793</c:v>
                      </c:pt>
                      <c:pt idx="10">
                        <c:v>789.52504853357414</c:v>
                      </c:pt>
                      <c:pt idx="11">
                        <c:v>819.65262855401033</c:v>
                      </c:pt>
                      <c:pt idx="12">
                        <c:v>850.00313135562237</c:v>
                      </c:pt>
                      <c:pt idx="13">
                        <c:v>820.30065510250188</c:v>
                      </c:pt>
                      <c:pt idx="14">
                        <c:v>800.53194382852644</c:v>
                      </c:pt>
                    </c:numCache>
                  </c:numRef>
                </c:val>
                <c:smooth val="0"/>
                <c:extLst xmlns:c15="http://schemas.microsoft.com/office/drawing/2012/chart">
                  <c:ext xmlns:c16="http://schemas.microsoft.com/office/drawing/2014/chart" uri="{C3380CC4-5D6E-409C-BE32-E72D297353CC}">
                    <c16:uniqueId val="{00000006-4F29-4797-805E-704B2876DA6C}"/>
                  </c:ext>
                </c:extLst>
              </c15:ser>
            </c15:filteredLineSeries>
            <c15:filteredLineSeries>
              <c15:ser>
                <c:idx val="6"/>
                <c:order val="6"/>
                <c:tx>
                  <c:strRef>
                    <c:extLst xmlns:c15="http://schemas.microsoft.com/office/drawing/2012/chart">
                      <c:ext xmlns:c15="http://schemas.microsoft.com/office/drawing/2012/chart" uri="{02D57815-91ED-43cb-92C2-25804820EDAC}">
                        <c15:formulaRef>
                          <c15:sqref>'Annual table'!$I$1:$I$2</c15:sqref>
                        </c15:formulaRef>
                      </c:ext>
                    </c:extLst>
                    <c:strCache>
                      <c:ptCount val="2"/>
                      <c:pt idx="0">
                        <c:v>US rebar</c:v>
                      </c:pt>
                      <c:pt idx="1">
                        <c:v>$/short ton</c:v>
                      </c:pt>
                    </c:strCache>
                  </c:strRef>
                </c:tx>
                <c:spPr>
                  <a:ln w="28575" cap="rnd">
                    <a:solidFill>
                      <a:schemeClr val="accent1">
                        <a:lumMod val="60000"/>
                      </a:schemeClr>
                    </a:solidFill>
                    <a:round/>
                  </a:ln>
                  <a:effectLst/>
                </c:spPr>
                <c:marker>
                  <c:symbol val="none"/>
                </c:marker>
                <c:cat>
                  <c:strRef>
                    <c:extLst xmlns:c15="http://schemas.microsoft.com/office/drawing/2012/chart">
                      <c:ext xmlns:c15="http://schemas.microsoft.com/office/drawing/2012/chart" uri="{02D57815-91ED-43cb-92C2-25804820EDAC}">
                        <c15:formulaRef>
                          <c15:sqref>'Annual table'!$A$15:$A$29</c15:sqref>
                        </c15:formulaRef>
                      </c:ext>
                    </c:extLst>
                    <c:strCache>
                      <c:ptCount val="15"/>
                      <c:pt idx="0">
                        <c:v>2016</c:v>
                      </c:pt>
                      <c:pt idx="1">
                        <c:v>2017</c:v>
                      </c:pt>
                      <c:pt idx="2">
                        <c:v>2018</c:v>
                      </c:pt>
                      <c:pt idx="3">
                        <c:v>2019</c:v>
                      </c:pt>
                      <c:pt idx="4">
                        <c:v>2020</c:v>
                      </c:pt>
                      <c:pt idx="5">
                        <c:v>2021</c:v>
                      </c:pt>
                      <c:pt idx="6">
                        <c:v>2022</c:v>
                      </c:pt>
                      <c:pt idx="7">
                        <c:v>2023</c:v>
                      </c:pt>
                      <c:pt idx="8">
                        <c:v>2024</c:v>
                      </c:pt>
                      <c:pt idx="9">
                        <c:v>2025f</c:v>
                      </c:pt>
                      <c:pt idx="10">
                        <c:v>2026f</c:v>
                      </c:pt>
                      <c:pt idx="11">
                        <c:v>2027f</c:v>
                      </c:pt>
                      <c:pt idx="12">
                        <c:v>2028f</c:v>
                      </c:pt>
                      <c:pt idx="13">
                        <c:v>2029f</c:v>
                      </c:pt>
                      <c:pt idx="14">
                        <c:v>2030f</c:v>
                      </c:pt>
                    </c:strCache>
                  </c:strRef>
                </c:cat>
                <c:val>
                  <c:numRef>
                    <c:extLst xmlns:c15="http://schemas.microsoft.com/office/drawing/2012/chart">
                      <c:ext xmlns:c15="http://schemas.microsoft.com/office/drawing/2012/chart" uri="{02D57815-91ED-43cb-92C2-25804820EDAC}">
                        <c15:formulaRef>
                          <c15:sqref>'Annual table'!$I$15:$I$29</c15:sqref>
                        </c15:formulaRef>
                      </c:ext>
                    </c:extLst>
                    <c:numCache>
                      <c:formatCode>#,##0</c:formatCode>
                      <c:ptCount val="15"/>
                      <c:pt idx="0">
                        <c:v>514.07662765732255</c:v>
                      </c:pt>
                      <c:pt idx="1">
                        <c:v>545.82841936556895</c:v>
                      </c:pt>
                      <c:pt idx="2">
                        <c:v>685.9898999062566</c:v>
                      </c:pt>
                      <c:pt idx="3">
                        <c:v>658.46</c:v>
                      </c:pt>
                      <c:pt idx="4">
                        <c:v>592.06500000000005</c:v>
                      </c:pt>
                      <c:pt idx="5">
                        <c:v>904.86</c:v>
                      </c:pt>
                      <c:pt idx="6">
                        <c:v>1028.3699999999999</c:v>
                      </c:pt>
                      <c:pt idx="7">
                        <c:v>912</c:v>
                      </c:pt>
                      <c:pt idx="8">
                        <c:v>785.4</c:v>
                      </c:pt>
                      <c:pt idx="9">
                        <c:v>753.68906852438386</c:v>
                      </c:pt>
                      <c:pt idx="10">
                        <c:v>775.28209695047417</c:v>
                      </c:pt>
                      <c:pt idx="11">
                        <c:v>790.07141132231754</c:v>
                      </c:pt>
                      <c:pt idx="12">
                        <c:v>775.40346564923982</c:v>
                      </c:pt>
                      <c:pt idx="13">
                        <c:v>765.16186920427594</c:v>
                      </c:pt>
                      <c:pt idx="14">
                        <c:v>750.34983062466313</c:v>
                      </c:pt>
                    </c:numCache>
                  </c:numRef>
                </c:val>
                <c:smooth val="0"/>
                <c:extLst xmlns:c15="http://schemas.microsoft.com/office/drawing/2012/chart">
                  <c:ext xmlns:c16="http://schemas.microsoft.com/office/drawing/2014/chart" uri="{C3380CC4-5D6E-409C-BE32-E72D297353CC}">
                    <c16:uniqueId val="{00000007-4F29-4797-805E-704B2876DA6C}"/>
                  </c:ext>
                </c:extLst>
              </c15:ser>
            </c15:filteredLineSeries>
            <c15:filteredLineSeries>
              <c15:ser>
                <c:idx val="7"/>
                <c:order val="7"/>
                <c:tx>
                  <c:strRef>
                    <c:extLst xmlns:c15="http://schemas.microsoft.com/office/drawing/2012/chart">
                      <c:ext xmlns:c15="http://schemas.microsoft.com/office/drawing/2012/chart" uri="{02D57815-91ED-43cb-92C2-25804820EDAC}">
                        <c15:formulaRef>
                          <c15:sqref>'Annual table'!$J$1:$J$2</c15:sqref>
                        </c15:formulaRef>
                      </c:ext>
                    </c:extLst>
                    <c:strCache>
                      <c:ptCount val="2"/>
                      <c:pt idx="0">
                        <c:v>US rebar</c:v>
                      </c:pt>
                      <c:pt idx="1">
                        <c:v>$/tonne</c:v>
                      </c:pt>
                    </c:strCache>
                  </c:strRef>
                </c:tx>
                <c:spPr>
                  <a:ln w="28575" cap="rnd">
                    <a:solidFill>
                      <a:schemeClr val="accent2">
                        <a:lumMod val="60000"/>
                      </a:schemeClr>
                    </a:solidFill>
                    <a:round/>
                  </a:ln>
                  <a:effectLst/>
                </c:spPr>
                <c:marker>
                  <c:symbol val="none"/>
                </c:marker>
                <c:cat>
                  <c:strRef>
                    <c:extLst xmlns:c15="http://schemas.microsoft.com/office/drawing/2012/chart">
                      <c:ext xmlns:c15="http://schemas.microsoft.com/office/drawing/2012/chart" uri="{02D57815-91ED-43cb-92C2-25804820EDAC}">
                        <c15:formulaRef>
                          <c15:sqref>'Annual table'!$A$15:$A$29</c15:sqref>
                        </c15:formulaRef>
                      </c:ext>
                    </c:extLst>
                    <c:strCache>
                      <c:ptCount val="15"/>
                      <c:pt idx="0">
                        <c:v>2016</c:v>
                      </c:pt>
                      <c:pt idx="1">
                        <c:v>2017</c:v>
                      </c:pt>
                      <c:pt idx="2">
                        <c:v>2018</c:v>
                      </c:pt>
                      <c:pt idx="3">
                        <c:v>2019</c:v>
                      </c:pt>
                      <c:pt idx="4">
                        <c:v>2020</c:v>
                      </c:pt>
                      <c:pt idx="5">
                        <c:v>2021</c:v>
                      </c:pt>
                      <c:pt idx="6">
                        <c:v>2022</c:v>
                      </c:pt>
                      <c:pt idx="7">
                        <c:v>2023</c:v>
                      </c:pt>
                      <c:pt idx="8">
                        <c:v>2024</c:v>
                      </c:pt>
                      <c:pt idx="9">
                        <c:v>2025f</c:v>
                      </c:pt>
                      <c:pt idx="10">
                        <c:v>2026f</c:v>
                      </c:pt>
                      <c:pt idx="11">
                        <c:v>2027f</c:v>
                      </c:pt>
                      <c:pt idx="12">
                        <c:v>2028f</c:v>
                      </c:pt>
                      <c:pt idx="13">
                        <c:v>2029f</c:v>
                      </c:pt>
                      <c:pt idx="14">
                        <c:v>2030f</c:v>
                      </c:pt>
                    </c:strCache>
                  </c:strRef>
                </c:cat>
                <c:val>
                  <c:numRef>
                    <c:extLst xmlns:c15="http://schemas.microsoft.com/office/drawing/2012/chart">
                      <c:ext xmlns:c15="http://schemas.microsoft.com/office/drawing/2012/chart" uri="{02D57815-91ED-43cb-92C2-25804820EDAC}">
                        <c15:formulaRef>
                          <c15:sqref>'Annual table'!$J$15:$J$29</c15:sqref>
                        </c15:formulaRef>
                      </c:ext>
                    </c:extLst>
                    <c:numCache>
                      <c:formatCode>#,##0</c:formatCode>
                      <c:ptCount val="15"/>
                      <c:pt idx="0">
                        <c:v>566.66666666666663</c:v>
                      </c:pt>
                      <c:pt idx="1">
                        <c:v>601.66666666666663</c:v>
                      </c:pt>
                      <c:pt idx="2">
                        <c:v>756.16666666666663</c:v>
                      </c:pt>
                      <c:pt idx="3">
                        <c:v>725.82045800000003</c:v>
                      </c:pt>
                      <c:pt idx="4">
                        <c:v>652.63324950000015</c:v>
                      </c:pt>
                      <c:pt idx="5">
                        <c:v>997.42717800000003</c:v>
                      </c:pt>
                      <c:pt idx="6">
                        <c:v>1133.5722510000001</c:v>
                      </c:pt>
                      <c:pt idx="7">
                        <c:v>1006</c:v>
                      </c:pt>
                      <c:pt idx="8">
                        <c:v>867</c:v>
                      </c:pt>
                      <c:pt idx="9">
                        <c:v>830.79146023442831</c:v>
                      </c:pt>
                      <c:pt idx="10">
                        <c:v>854.59345546850773</c:v>
                      </c:pt>
                      <c:pt idx="11">
                        <c:v>870.8957167005907</c:v>
                      </c:pt>
                      <c:pt idx="12">
                        <c:v>854.72724018515714</c:v>
                      </c:pt>
                      <c:pt idx="13">
                        <c:v>843.43792842387347</c:v>
                      </c:pt>
                      <c:pt idx="14">
                        <c:v>827.11061829756625</c:v>
                      </c:pt>
                    </c:numCache>
                  </c:numRef>
                </c:val>
                <c:smooth val="0"/>
                <c:extLst xmlns:c15="http://schemas.microsoft.com/office/drawing/2012/chart">
                  <c:ext xmlns:c16="http://schemas.microsoft.com/office/drawing/2014/chart" uri="{C3380CC4-5D6E-409C-BE32-E72D297353CC}">
                    <c16:uniqueId val="{00000008-4F29-4797-805E-704B2876DA6C}"/>
                  </c:ext>
                </c:extLst>
              </c15:ser>
            </c15:filteredLineSeries>
            <c15:filteredLineSeries>
              <c15:ser>
                <c:idx val="9"/>
                <c:order val="9"/>
                <c:tx>
                  <c:strRef>
                    <c:extLst xmlns:c15="http://schemas.microsoft.com/office/drawing/2012/chart">
                      <c:ext xmlns:c15="http://schemas.microsoft.com/office/drawing/2012/chart" uri="{02D57815-91ED-43cb-92C2-25804820EDAC}">
                        <c15:formulaRef>
                          <c15:sqref>'Annual table'!$L$1:$L$2</c15:sqref>
                        </c15:formulaRef>
                      </c:ext>
                    </c:extLst>
                    <c:strCache>
                      <c:ptCount val="2"/>
                      <c:pt idx="0">
                        <c:v>EU HRC</c:v>
                      </c:pt>
                      <c:pt idx="1">
                        <c:v>€/tonne</c:v>
                      </c:pt>
                    </c:strCache>
                  </c:strRef>
                </c:tx>
                <c:spPr>
                  <a:ln w="28575" cap="rnd">
                    <a:solidFill>
                      <a:schemeClr val="accent4">
                        <a:lumMod val="60000"/>
                      </a:schemeClr>
                    </a:solidFill>
                    <a:round/>
                  </a:ln>
                  <a:effectLst/>
                </c:spPr>
                <c:marker>
                  <c:symbol val="none"/>
                </c:marker>
                <c:cat>
                  <c:strRef>
                    <c:extLst xmlns:c15="http://schemas.microsoft.com/office/drawing/2012/chart">
                      <c:ext xmlns:c15="http://schemas.microsoft.com/office/drawing/2012/chart" uri="{02D57815-91ED-43cb-92C2-25804820EDAC}">
                        <c15:formulaRef>
                          <c15:sqref>'Annual table'!$A$15:$A$29</c15:sqref>
                        </c15:formulaRef>
                      </c:ext>
                    </c:extLst>
                    <c:strCache>
                      <c:ptCount val="15"/>
                      <c:pt idx="0">
                        <c:v>2016</c:v>
                      </c:pt>
                      <c:pt idx="1">
                        <c:v>2017</c:v>
                      </c:pt>
                      <c:pt idx="2">
                        <c:v>2018</c:v>
                      </c:pt>
                      <c:pt idx="3">
                        <c:v>2019</c:v>
                      </c:pt>
                      <c:pt idx="4">
                        <c:v>2020</c:v>
                      </c:pt>
                      <c:pt idx="5">
                        <c:v>2021</c:v>
                      </c:pt>
                      <c:pt idx="6">
                        <c:v>2022</c:v>
                      </c:pt>
                      <c:pt idx="7">
                        <c:v>2023</c:v>
                      </c:pt>
                      <c:pt idx="8">
                        <c:v>2024</c:v>
                      </c:pt>
                      <c:pt idx="9">
                        <c:v>2025f</c:v>
                      </c:pt>
                      <c:pt idx="10">
                        <c:v>2026f</c:v>
                      </c:pt>
                      <c:pt idx="11">
                        <c:v>2027f</c:v>
                      </c:pt>
                      <c:pt idx="12">
                        <c:v>2028f</c:v>
                      </c:pt>
                      <c:pt idx="13">
                        <c:v>2029f</c:v>
                      </c:pt>
                      <c:pt idx="14">
                        <c:v>2030f</c:v>
                      </c:pt>
                    </c:strCache>
                  </c:strRef>
                </c:cat>
                <c:val>
                  <c:numRef>
                    <c:extLst xmlns:c15="http://schemas.microsoft.com/office/drawing/2012/chart">
                      <c:ext xmlns:c15="http://schemas.microsoft.com/office/drawing/2012/chart" uri="{02D57815-91ED-43cb-92C2-25804820EDAC}">
                        <c15:formulaRef>
                          <c15:sqref>'Annual table'!$L$15:$L$29</c15:sqref>
                        </c15:formulaRef>
                      </c:ext>
                    </c:extLst>
                    <c:numCache>
                      <c:formatCode>#,##0</c:formatCode>
                      <c:ptCount val="15"/>
                      <c:pt idx="0">
                        <c:v>425.70672162554479</c:v>
                      </c:pt>
                      <c:pt idx="1">
                        <c:v>543.26161594710811</c:v>
                      </c:pt>
                      <c:pt idx="2">
                        <c:v>566.08751007020601</c:v>
                      </c:pt>
                      <c:pt idx="3">
                        <c:v>472.76202982657122</c:v>
                      </c:pt>
                      <c:pt idx="4">
                        <c:v>463.2402280862994</c:v>
                      </c:pt>
                      <c:pt idx="5">
                        <c:v>991.78079192152893</c:v>
                      </c:pt>
                      <c:pt idx="6">
                        <c:v>937.73434815378744</c:v>
                      </c:pt>
                      <c:pt idx="7">
                        <c:v>717</c:v>
                      </c:pt>
                      <c:pt idx="8">
                        <c:v>632.70000000000005</c:v>
                      </c:pt>
                      <c:pt idx="9">
                        <c:v>620</c:v>
                      </c:pt>
                      <c:pt idx="10">
                        <c:v>640</c:v>
                      </c:pt>
                      <c:pt idx="11">
                        <c:v>650</c:v>
                      </c:pt>
                      <c:pt idx="12">
                        <c:v>645</c:v>
                      </c:pt>
                      <c:pt idx="13">
                        <c:v>625</c:v>
                      </c:pt>
                      <c:pt idx="14">
                        <c:v>620</c:v>
                      </c:pt>
                    </c:numCache>
                  </c:numRef>
                </c:val>
                <c:smooth val="0"/>
                <c:extLst xmlns:c15="http://schemas.microsoft.com/office/drawing/2012/chart">
                  <c:ext xmlns:c16="http://schemas.microsoft.com/office/drawing/2014/chart" uri="{C3380CC4-5D6E-409C-BE32-E72D297353CC}">
                    <c16:uniqueId val="{00000009-4F29-4797-805E-704B2876DA6C}"/>
                  </c:ext>
                </c:extLst>
              </c15:ser>
            </c15:filteredLineSeries>
            <c15:filteredLineSeries>
              <c15:ser>
                <c:idx val="10"/>
                <c:order val="10"/>
                <c:tx>
                  <c:strRef>
                    <c:extLst xmlns:c15="http://schemas.microsoft.com/office/drawing/2012/chart">
                      <c:ext xmlns:c15="http://schemas.microsoft.com/office/drawing/2012/chart" uri="{02D57815-91ED-43cb-92C2-25804820EDAC}">
                        <c15:formulaRef>
                          <c15:sqref>'Annual table'!$M$1:$M$2</c15:sqref>
                        </c15:formulaRef>
                      </c:ext>
                    </c:extLst>
                    <c:strCache>
                      <c:ptCount val="2"/>
                      <c:pt idx="0">
                        <c:v>EU rebar</c:v>
                      </c:pt>
                      <c:pt idx="1">
                        <c:v>$/tonne</c:v>
                      </c:pt>
                    </c:strCache>
                  </c:strRef>
                </c:tx>
                <c:spPr>
                  <a:ln w="28575" cap="rnd">
                    <a:solidFill>
                      <a:schemeClr val="accent5">
                        <a:lumMod val="60000"/>
                      </a:schemeClr>
                    </a:solidFill>
                    <a:round/>
                  </a:ln>
                  <a:effectLst/>
                </c:spPr>
                <c:marker>
                  <c:symbol val="none"/>
                </c:marker>
                <c:cat>
                  <c:strRef>
                    <c:extLst xmlns:c15="http://schemas.microsoft.com/office/drawing/2012/chart">
                      <c:ext xmlns:c15="http://schemas.microsoft.com/office/drawing/2012/chart" uri="{02D57815-91ED-43cb-92C2-25804820EDAC}">
                        <c15:formulaRef>
                          <c15:sqref>'Annual table'!$A$15:$A$29</c15:sqref>
                        </c15:formulaRef>
                      </c:ext>
                    </c:extLst>
                    <c:strCache>
                      <c:ptCount val="15"/>
                      <c:pt idx="0">
                        <c:v>2016</c:v>
                      </c:pt>
                      <c:pt idx="1">
                        <c:v>2017</c:v>
                      </c:pt>
                      <c:pt idx="2">
                        <c:v>2018</c:v>
                      </c:pt>
                      <c:pt idx="3">
                        <c:v>2019</c:v>
                      </c:pt>
                      <c:pt idx="4">
                        <c:v>2020</c:v>
                      </c:pt>
                      <c:pt idx="5">
                        <c:v>2021</c:v>
                      </c:pt>
                      <c:pt idx="6">
                        <c:v>2022</c:v>
                      </c:pt>
                      <c:pt idx="7">
                        <c:v>2023</c:v>
                      </c:pt>
                      <c:pt idx="8">
                        <c:v>2024</c:v>
                      </c:pt>
                      <c:pt idx="9">
                        <c:v>2025f</c:v>
                      </c:pt>
                      <c:pt idx="10">
                        <c:v>2026f</c:v>
                      </c:pt>
                      <c:pt idx="11">
                        <c:v>2027f</c:v>
                      </c:pt>
                      <c:pt idx="12">
                        <c:v>2028f</c:v>
                      </c:pt>
                      <c:pt idx="13">
                        <c:v>2029f</c:v>
                      </c:pt>
                      <c:pt idx="14">
                        <c:v>2030f</c:v>
                      </c:pt>
                    </c:strCache>
                  </c:strRef>
                </c:cat>
                <c:val>
                  <c:numRef>
                    <c:extLst xmlns:c15="http://schemas.microsoft.com/office/drawing/2012/chart">
                      <c:ext xmlns:c15="http://schemas.microsoft.com/office/drawing/2012/chart" uri="{02D57815-91ED-43cb-92C2-25804820EDAC}">
                        <c15:formulaRef>
                          <c15:sqref>'Annual table'!$M$15:$M$29</c15:sqref>
                        </c15:formulaRef>
                      </c:ext>
                    </c:extLst>
                    <c:numCache>
                      <c:formatCode>#,##0</c:formatCode>
                      <c:ptCount val="15"/>
                      <c:pt idx="0">
                        <c:v>467.66434945792832</c:v>
                      </c:pt>
                      <c:pt idx="1">
                        <c:v>572.29274192797266</c:v>
                      </c:pt>
                      <c:pt idx="2">
                        <c:v>659.89370250899628</c:v>
                      </c:pt>
                      <c:pt idx="3">
                        <c:v>571.72873951381837</c:v>
                      </c:pt>
                      <c:pt idx="4">
                        <c:v>535.23696848586667</c:v>
                      </c:pt>
                      <c:pt idx="5">
                        <c:v>908.04373276828471</c:v>
                      </c:pt>
                      <c:pt idx="6">
                        <c:v>1103.7449999999999</c:v>
                      </c:pt>
                      <c:pt idx="7">
                        <c:v>731</c:v>
                      </c:pt>
                      <c:pt idx="8">
                        <c:v>682</c:v>
                      </c:pt>
                      <c:pt idx="9">
                        <c:v>689.63133767659917</c:v>
                      </c:pt>
                      <c:pt idx="10">
                        <c:v>696.31823788516601</c:v>
                      </c:pt>
                      <c:pt idx="11">
                        <c:v>691.27003193765722</c:v>
                      </c:pt>
                      <c:pt idx="12">
                        <c:v>712.40477992177102</c:v>
                      </c:pt>
                      <c:pt idx="13">
                        <c:v>728.00474715047926</c:v>
                      </c:pt>
                      <c:pt idx="14">
                        <c:v>725.70404670504115</c:v>
                      </c:pt>
                    </c:numCache>
                  </c:numRef>
                </c:val>
                <c:smooth val="0"/>
                <c:extLst xmlns:c15="http://schemas.microsoft.com/office/drawing/2012/chart">
                  <c:ext xmlns:c16="http://schemas.microsoft.com/office/drawing/2014/chart" uri="{C3380CC4-5D6E-409C-BE32-E72D297353CC}">
                    <c16:uniqueId val="{0000000A-4F29-4797-805E-704B2876DA6C}"/>
                  </c:ext>
                </c:extLst>
              </c15:ser>
            </c15:filteredLineSeries>
            <c15:filteredLineSeries>
              <c15:ser>
                <c:idx val="11"/>
                <c:order val="11"/>
                <c:tx>
                  <c:strRef>
                    <c:extLst xmlns:c15="http://schemas.microsoft.com/office/drawing/2012/chart">
                      <c:ext xmlns:c15="http://schemas.microsoft.com/office/drawing/2012/chart" uri="{02D57815-91ED-43cb-92C2-25804820EDAC}">
                        <c15:formulaRef>
                          <c15:sqref>'Annual table'!$N$1:$N$2</c15:sqref>
                        </c15:formulaRef>
                      </c:ext>
                    </c:extLst>
                    <c:strCache>
                      <c:ptCount val="2"/>
                      <c:pt idx="0">
                        <c:v>EU rebar</c:v>
                      </c:pt>
                      <c:pt idx="1">
                        <c:v>€/tonne</c:v>
                      </c:pt>
                    </c:strCache>
                  </c:strRef>
                </c:tx>
                <c:spPr>
                  <a:ln w="28575" cap="rnd">
                    <a:solidFill>
                      <a:schemeClr val="accent6">
                        <a:lumMod val="60000"/>
                      </a:schemeClr>
                    </a:solidFill>
                    <a:round/>
                  </a:ln>
                  <a:effectLst/>
                </c:spPr>
                <c:marker>
                  <c:symbol val="none"/>
                </c:marker>
                <c:cat>
                  <c:strRef>
                    <c:extLst xmlns:c15="http://schemas.microsoft.com/office/drawing/2012/chart">
                      <c:ext xmlns:c15="http://schemas.microsoft.com/office/drawing/2012/chart" uri="{02D57815-91ED-43cb-92C2-25804820EDAC}">
                        <c15:formulaRef>
                          <c15:sqref>'Annual table'!$A$15:$A$29</c15:sqref>
                        </c15:formulaRef>
                      </c:ext>
                    </c:extLst>
                    <c:strCache>
                      <c:ptCount val="15"/>
                      <c:pt idx="0">
                        <c:v>2016</c:v>
                      </c:pt>
                      <c:pt idx="1">
                        <c:v>2017</c:v>
                      </c:pt>
                      <c:pt idx="2">
                        <c:v>2018</c:v>
                      </c:pt>
                      <c:pt idx="3">
                        <c:v>2019</c:v>
                      </c:pt>
                      <c:pt idx="4">
                        <c:v>2020</c:v>
                      </c:pt>
                      <c:pt idx="5">
                        <c:v>2021</c:v>
                      </c:pt>
                      <c:pt idx="6">
                        <c:v>2022</c:v>
                      </c:pt>
                      <c:pt idx="7">
                        <c:v>2023</c:v>
                      </c:pt>
                      <c:pt idx="8">
                        <c:v>2024</c:v>
                      </c:pt>
                      <c:pt idx="9">
                        <c:v>2025f</c:v>
                      </c:pt>
                      <c:pt idx="10">
                        <c:v>2026f</c:v>
                      </c:pt>
                      <c:pt idx="11">
                        <c:v>2027f</c:v>
                      </c:pt>
                      <c:pt idx="12">
                        <c:v>2028f</c:v>
                      </c:pt>
                      <c:pt idx="13">
                        <c:v>2029f</c:v>
                      </c:pt>
                      <c:pt idx="14">
                        <c:v>2030f</c:v>
                      </c:pt>
                    </c:strCache>
                  </c:strRef>
                </c:cat>
                <c:val>
                  <c:numRef>
                    <c:extLst xmlns:c15="http://schemas.microsoft.com/office/drawing/2012/chart">
                      <c:ext xmlns:c15="http://schemas.microsoft.com/office/drawing/2012/chart" uri="{02D57815-91ED-43cb-92C2-25804820EDAC}">
                        <c15:formulaRef>
                          <c15:sqref>'Annual table'!$N$15:$N$29</c15:sqref>
                        </c15:formulaRef>
                      </c:ext>
                    </c:extLst>
                    <c:numCache>
                      <c:formatCode>#,##0</c:formatCode>
                      <c:ptCount val="15"/>
                      <c:pt idx="0">
                        <c:v>422.64275285301386</c:v>
                      </c:pt>
                      <c:pt idx="1">
                        <c:v>506.61649886465528</c:v>
                      </c:pt>
                      <c:pt idx="2">
                        <c:v>558.63780683171399</c:v>
                      </c:pt>
                      <c:pt idx="3">
                        <c:v>510.6407826816166</c:v>
                      </c:pt>
                      <c:pt idx="4">
                        <c:v>468.90106580532205</c:v>
                      </c:pt>
                      <c:pt idx="5">
                        <c:v>767.41234998426762</c:v>
                      </c:pt>
                      <c:pt idx="6">
                        <c:v>1047.7391514010105</c:v>
                      </c:pt>
                      <c:pt idx="7">
                        <c:v>678.02083333333337</c:v>
                      </c:pt>
                      <c:pt idx="8">
                        <c:v>632.5</c:v>
                      </c:pt>
                      <c:pt idx="9">
                        <c:v>630</c:v>
                      </c:pt>
                      <c:pt idx="10">
                        <c:v>615</c:v>
                      </c:pt>
                      <c:pt idx="11">
                        <c:v>595</c:v>
                      </c:pt>
                      <c:pt idx="12">
                        <c:v>600</c:v>
                      </c:pt>
                      <c:pt idx="13">
                        <c:v>595</c:v>
                      </c:pt>
                      <c:pt idx="14">
                        <c:v>585</c:v>
                      </c:pt>
                    </c:numCache>
                  </c:numRef>
                </c:val>
                <c:smooth val="0"/>
                <c:extLst xmlns:c15="http://schemas.microsoft.com/office/drawing/2012/chart">
                  <c:ext xmlns:c16="http://schemas.microsoft.com/office/drawing/2014/chart" uri="{C3380CC4-5D6E-409C-BE32-E72D297353CC}">
                    <c16:uniqueId val="{0000000B-4F29-4797-805E-704B2876DA6C}"/>
                  </c:ext>
                </c:extLst>
              </c15:ser>
            </c15:filteredLineSeries>
          </c:ext>
        </c:extLst>
      </c:lineChart>
      <c:catAx>
        <c:axId val="418479840"/>
        <c:scaling>
          <c:orientation val="minMax"/>
        </c:scaling>
        <c:delete val="0"/>
        <c:axPos val="b"/>
        <c:numFmt formatCode="General" sourceLinked="1"/>
        <c:majorTickMark val="out"/>
        <c:minorTickMark val="none"/>
        <c:tickLblPos val="nextTo"/>
        <c:spPr>
          <a:noFill/>
          <a:ln w="9525" cap="flat" cmpd="sng" algn="ctr">
            <a:solidFill>
              <a:srgbClr val="000000">
                <a:lumMod val="15000"/>
                <a:lumOff val="85000"/>
              </a:srgbClr>
            </a:solidFill>
            <a:round/>
          </a:ln>
          <a:effectLst/>
        </c:spPr>
        <c:txPr>
          <a:bodyPr rot="0" spcFirstLastPara="1" vertOverflow="ellipsis"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418481920"/>
        <c:crosses val="autoZero"/>
        <c:auto val="1"/>
        <c:lblAlgn val="ctr"/>
        <c:lblOffset val="100"/>
        <c:noMultiLvlLbl val="0"/>
      </c:catAx>
      <c:valAx>
        <c:axId val="418481920"/>
        <c:scaling>
          <c:orientation val="minMax"/>
          <c:max val="1800"/>
          <c:min val="300"/>
        </c:scaling>
        <c:delete val="0"/>
        <c:axPos val="l"/>
        <c:majorGridlines>
          <c:spPr>
            <a:ln w="9525" cap="flat" cmpd="sng" algn="ctr">
              <a:solidFill>
                <a:srgbClr val="DEE1E0"/>
              </a:solidFill>
              <a:prstDash val="solid"/>
              <a:round/>
            </a:ln>
            <a:effectLst/>
          </c:spPr>
        </c:majorGridlines>
        <c:numFmt formatCode="0" sourceLinked="1"/>
        <c:majorTickMark val="none"/>
        <c:minorTickMark val="none"/>
        <c:tickLblPos val="nextTo"/>
        <c:spPr>
          <a:noFill/>
          <a:ln>
            <a:noFill/>
          </a:ln>
          <a:effectLst/>
          <a:extLst>
            <a:ext uri="{91240B29-F687-4F45-9708-019B960494DF}">
              <a14:hiddenLine xmlns:a14="http://schemas.microsoft.com/office/drawing/2010/main">
                <a:noFill/>
              </a14:hiddenLine>
            </a:ext>
          </a:ex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418479840"/>
        <c:crosses val="autoZero"/>
        <c:crossBetween val="between"/>
        <c:majorUnit val="300"/>
      </c:valAx>
      <c:spPr>
        <a:noFill/>
        <a:ln>
          <a:noFill/>
        </a:ln>
        <a:effectLst/>
        <a:extLst>
          <a:ext uri="{91240B29-F687-4F45-9708-019B960494DF}">
            <a14:hiddenLine xmlns:a14="http://schemas.microsoft.com/office/drawing/2010/main">
              <a:noFill/>
            </a14:hiddenLine>
          </a:ext>
        </a:extLst>
      </c:spPr>
    </c:plotArea>
    <c:legend>
      <c:legendPos val="b"/>
      <c:layout>
        <c:manualLayout>
          <c:xMode val="edge"/>
          <c:yMode val="edge"/>
          <c:x val="0"/>
          <c:y val="0.91401515151515156"/>
          <c:w val="1"/>
          <c:h val="4.5433501683501687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FFFFFF"/>
    </a:solidFill>
    <a:ln w="9525" cap="flat" cmpd="sng" algn="ctr">
      <a:noFill/>
      <a:round/>
    </a:ln>
    <a:effectLst/>
    <a:extLst>
      <a:ext uri="{91240B29-F687-4F45-9708-019B960494DF}">
        <a14:hiddenLine xmlns:a14="http://schemas.microsoft.com/office/drawing/2010/main" w="9525" cap="flat" cmpd="sng" algn="ctr">
          <a:solidFill>
            <a:srgbClr val="000000">
              <a:lumMod val="15000"/>
              <a:lumOff val="85000"/>
            </a:srgbClr>
          </a:solidFill>
          <a:round/>
        </a14:hiddenLine>
      </a:ext>
    </a:extLst>
  </c:spPr>
  <c:txPr>
    <a:bodyPr/>
    <a:lstStyle/>
    <a:p>
      <a:pPr>
        <a:defRPr sz="1100"/>
      </a:pPr>
      <a:endParaRPr lang="en-US"/>
    </a:p>
  </c:txPr>
  <c:externalData r:id="rId4">
    <c:autoUpdate val="0"/>
  </c:externalData>
  <c:userShapes r:id="rId5"/>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294369474662899"/>
          <c:y val="0.115983812079356"/>
          <c:w val="0.81150037032562394"/>
          <c:h val="0.52811062010516907"/>
        </c:manualLayout>
      </c:layout>
      <c:lineChart>
        <c:grouping val="standard"/>
        <c:varyColors val="0"/>
        <c:ser>
          <c:idx val="0"/>
          <c:order val="0"/>
          <c:tx>
            <c:strRef>
              <c:f>Weekly!$B$4</c:f>
              <c:strCache>
                <c:ptCount val="1"/>
                <c:pt idx="0">
                  <c:v>Northwest Europe, €/t, ex-works  </c:v>
                </c:pt>
              </c:strCache>
            </c:strRef>
          </c:tx>
          <c:spPr>
            <a:ln w="28575" cap="rnd">
              <a:solidFill>
                <a:srgbClr val="02A3D5"/>
              </a:solidFill>
              <a:round/>
            </a:ln>
            <a:effectLst/>
          </c:spPr>
          <c:marker>
            <c:symbol val="none"/>
          </c:marker>
          <c:cat>
            <c:numRef>
              <c:f>Weekly!$A$5:$A$36</c:f>
              <c:numCache>
                <c:formatCode>[$-409]mmm\-yy;@</c:formatCode>
                <c:ptCount val="32"/>
                <c:pt idx="0">
                  <c:v>45562</c:v>
                </c:pt>
                <c:pt idx="1">
                  <c:v>45569</c:v>
                </c:pt>
                <c:pt idx="2">
                  <c:v>45576</c:v>
                </c:pt>
                <c:pt idx="3">
                  <c:v>45583</c:v>
                </c:pt>
                <c:pt idx="4">
                  <c:v>45590</c:v>
                </c:pt>
                <c:pt idx="5">
                  <c:v>45597</c:v>
                </c:pt>
                <c:pt idx="6">
                  <c:v>45604</c:v>
                </c:pt>
                <c:pt idx="7">
                  <c:v>45611</c:v>
                </c:pt>
                <c:pt idx="8">
                  <c:v>45618</c:v>
                </c:pt>
                <c:pt idx="9">
                  <c:v>45625</c:v>
                </c:pt>
                <c:pt idx="10">
                  <c:v>45632</c:v>
                </c:pt>
                <c:pt idx="11">
                  <c:v>45639</c:v>
                </c:pt>
                <c:pt idx="12">
                  <c:v>45646</c:v>
                </c:pt>
                <c:pt idx="13">
                  <c:v>45653</c:v>
                </c:pt>
                <c:pt idx="14">
                  <c:v>45660</c:v>
                </c:pt>
                <c:pt idx="15">
                  <c:v>45667</c:v>
                </c:pt>
                <c:pt idx="16">
                  <c:v>45674</c:v>
                </c:pt>
                <c:pt idx="17">
                  <c:v>45681</c:v>
                </c:pt>
                <c:pt idx="18">
                  <c:v>45688</c:v>
                </c:pt>
                <c:pt idx="19">
                  <c:v>45695</c:v>
                </c:pt>
                <c:pt idx="20">
                  <c:v>45702</c:v>
                </c:pt>
                <c:pt idx="21">
                  <c:v>45709</c:v>
                </c:pt>
                <c:pt idx="22">
                  <c:v>45716</c:v>
                </c:pt>
                <c:pt idx="23">
                  <c:v>45723</c:v>
                </c:pt>
                <c:pt idx="24">
                  <c:v>45730</c:v>
                </c:pt>
                <c:pt idx="25">
                  <c:v>45737</c:v>
                </c:pt>
                <c:pt idx="26">
                  <c:v>45744</c:v>
                </c:pt>
                <c:pt idx="27">
                  <c:v>45751</c:v>
                </c:pt>
                <c:pt idx="28">
                  <c:v>45758</c:v>
                </c:pt>
                <c:pt idx="29">
                  <c:v>45764</c:v>
                </c:pt>
                <c:pt idx="30">
                  <c:v>45772</c:v>
                </c:pt>
                <c:pt idx="31">
                  <c:v>45779</c:v>
                </c:pt>
              </c:numCache>
            </c:numRef>
          </c:cat>
          <c:val>
            <c:numRef>
              <c:f>Weekly!$B$5:$B$36</c:f>
              <c:numCache>
                <c:formatCode>0.00</c:formatCode>
                <c:ptCount val="32"/>
                <c:pt idx="0">
                  <c:v>530</c:v>
                </c:pt>
                <c:pt idx="1">
                  <c:v>530</c:v>
                </c:pt>
                <c:pt idx="2">
                  <c:v>545</c:v>
                </c:pt>
                <c:pt idx="3">
                  <c:v>560</c:v>
                </c:pt>
                <c:pt idx="4">
                  <c:v>560</c:v>
                </c:pt>
                <c:pt idx="5">
                  <c:v>555</c:v>
                </c:pt>
                <c:pt idx="6">
                  <c:v>555</c:v>
                </c:pt>
                <c:pt idx="7">
                  <c:v>560</c:v>
                </c:pt>
                <c:pt idx="8">
                  <c:v>560</c:v>
                </c:pt>
                <c:pt idx="9">
                  <c:v>560</c:v>
                </c:pt>
                <c:pt idx="10">
                  <c:v>560</c:v>
                </c:pt>
                <c:pt idx="11">
                  <c:v>550</c:v>
                </c:pt>
                <c:pt idx="12">
                  <c:v>560</c:v>
                </c:pt>
                <c:pt idx="13">
                  <c:v>560</c:v>
                </c:pt>
                <c:pt idx="14">
                  <c:v>560</c:v>
                </c:pt>
                <c:pt idx="15">
                  <c:v>560</c:v>
                </c:pt>
                <c:pt idx="16">
                  <c:v>575</c:v>
                </c:pt>
                <c:pt idx="17">
                  <c:v>585</c:v>
                </c:pt>
                <c:pt idx="18">
                  <c:v>595</c:v>
                </c:pt>
                <c:pt idx="19">
                  <c:v>595</c:v>
                </c:pt>
                <c:pt idx="20">
                  <c:v>600</c:v>
                </c:pt>
                <c:pt idx="21">
                  <c:v>620</c:v>
                </c:pt>
                <c:pt idx="22">
                  <c:v>635</c:v>
                </c:pt>
                <c:pt idx="23">
                  <c:v>640</c:v>
                </c:pt>
                <c:pt idx="24">
                  <c:v>640</c:v>
                </c:pt>
                <c:pt idx="25">
                  <c:v>645</c:v>
                </c:pt>
                <c:pt idx="26">
                  <c:v>645</c:v>
                </c:pt>
                <c:pt idx="27">
                  <c:v>645</c:v>
                </c:pt>
                <c:pt idx="28">
                  <c:v>650</c:v>
                </c:pt>
                <c:pt idx="29">
                  <c:v>650</c:v>
                </c:pt>
                <c:pt idx="30">
                  <c:v>650</c:v>
                </c:pt>
                <c:pt idx="31">
                  <c:v>645</c:v>
                </c:pt>
              </c:numCache>
            </c:numRef>
          </c:val>
          <c:smooth val="0"/>
          <c:extLst>
            <c:ext xmlns:c16="http://schemas.microsoft.com/office/drawing/2014/chart" uri="{C3380CC4-5D6E-409C-BE32-E72D297353CC}">
              <c16:uniqueId val="{00000000-47A3-4E90-9688-9841A37C2A36}"/>
            </c:ext>
          </c:extLst>
        </c:ser>
        <c:ser>
          <c:idx val="1"/>
          <c:order val="1"/>
          <c:tx>
            <c:strRef>
              <c:f>Weekly!$G$4</c:f>
              <c:strCache>
                <c:ptCount val="1"/>
                <c:pt idx="0">
                  <c:v>Italy, €/t, ex-works</c:v>
                </c:pt>
              </c:strCache>
            </c:strRef>
          </c:tx>
          <c:spPr>
            <a:ln w="28575" cap="rnd">
              <a:solidFill>
                <a:schemeClr val="accent2"/>
              </a:solidFill>
              <a:round/>
            </a:ln>
            <a:effectLst/>
          </c:spPr>
          <c:marker>
            <c:symbol val="none"/>
          </c:marker>
          <c:cat>
            <c:numRef>
              <c:f>Weekly!$A$5:$A$36</c:f>
              <c:numCache>
                <c:formatCode>[$-409]mmm\-yy;@</c:formatCode>
                <c:ptCount val="32"/>
                <c:pt idx="0">
                  <c:v>45562</c:v>
                </c:pt>
                <c:pt idx="1">
                  <c:v>45569</c:v>
                </c:pt>
                <c:pt idx="2">
                  <c:v>45576</c:v>
                </c:pt>
                <c:pt idx="3">
                  <c:v>45583</c:v>
                </c:pt>
                <c:pt idx="4">
                  <c:v>45590</c:v>
                </c:pt>
                <c:pt idx="5">
                  <c:v>45597</c:v>
                </c:pt>
                <c:pt idx="6">
                  <c:v>45604</c:v>
                </c:pt>
                <c:pt idx="7">
                  <c:v>45611</c:v>
                </c:pt>
                <c:pt idx="8">
                  <c:v>45618</c:v>
                </c:pt>
                <c:pt idx="9">
                  <c:v>45625</c:v>
                </c:pt>
                <c:pt idx="10">
                  <c:v>45632</c:v>
                </c:pt>
                <c:pt idx="11">
                  <c:v>45639</c:v>
                </c:pt>
                <c:pt idx="12">
                  <c:v>45646</c:v>
                </c:pt>
                <c:pt idx="13">
                  <c:v>45653</c:v>
                </c:pt>
                <c:pt idx="14">
                  <c:v>45660</c:v>
                </c:pt>
                <c:pt idx="15">
                  <c:v>45667</c:v>
                </c:pt>
                <c:pt idx="16">
                  <c:v>45674</c:v>
                </c:pt>
                <c:pt idx="17">
                  <c:v>45681</c:v>
                </c:pt>
                <c:pt idx="18">
                  <c:v>45688</c:v>
                </c:pt>
                <c:pt idx="19">
                  <c:v>45695</c:v>
                </c:pt>
                <c:pt idx="20">
                  <c:v>45702</c:v>
                </c:pt>
                <c:pt idx="21">
                  <c:v>45709</c:v>
                </c:pt>
                <c:pt idx="22">
                  <c:v>45716</c:v>
                </c:pt>
                <c:pt idx="23">
                  <c:v>45723</c:v>
                </c:pt>
                <c:pt idx="24">
                  <c:v>45730</c:v>
                </c:pt>
                <c:pt idx="25">
                  <c:v>45737</c:v>
                </c:pt>
                <c:pt idx="26">
                  <c:v>45744</c:v>
                </c:pt>
                <c:pt idx="27">
                  <c:v>45751</c:v>
                </c:pt>
                <c:pt idx="28">
                  <c:v>45758</c:v>
                </c:pt>
                <c:pt idx="29">
                  <c:v>45764</c:v>
                </c:pt>
                <c:pt idx="30">
                  <c:v>45772</c:v>
                </c:pt>
                <c:pt idx="31">
                  <c:v>45779</c:v>
                </c:pt>
              </c:numCache>
            </c:numRef>
          </c:cat>
          <c:val>
            <c:numRef>
              <c:f>Weekly!$G$5:$G$36</c:f>
              <c:numCache>
                <c:formatCode>0.00</c:formatCode>
                <c:ptCount val="32"/>
                <c:pt idx="0">
                  <c:v>535</c:v>
                </c:pt>
                <c:pt idx="1">
                  <c:v>535</c:v>
                </c:pt>
                <c:pt idx="2">
                  <c:v>540</c:v>
                </c:pt>
                <c:pt idx="3">
                  <c:v>550</c:v>
                </c:pt>
                <c:pt idx="4">
                  <c:v>550</c:v>
                </c:pt>
                <c:pt idx="5">
                  <c:v>550</c:v>
                </c:pt>
                <c:pt idx="6">
                  <c:v>560</c:v>
                </c:pt>
                <c:pt idx="7">
                  <c:v>560</c:v>
                </c:pt>
                <c:pt idx="8">
                  <c:v>560</c:v>
                </c:pt>
                <c:pt idx="9">
                  <c:v>560</c:v>
                </c:pt>
                <c:pt idx="10">
                  <c:v>560</c:v>
                </c:pt>
                <c:pt idx="11">
                  <c:v>560</c:v>
                </c:pt>
                <c:pt idx="12">
                  <c:v>560</c:v>
                </c:pt>
                <c:pt idx="13">
                  <c:v>560</c:v>
                </c:pt>
                <c:pt idx="14">
                  <c:v>560</c:v>
                </c:pt>
                <c:pt idx="15">
                  <c:v>560</c:v>
                </c:pt>
                <c:pt idx="16">
                  <c:v>570</c:v>
                </c:pt>
                <c:pt idx="17">
                  <c:v>580</c:v>
                </c:pt>
                <c:pt idx="18">
                  <c:v>585</c:v>
                </c:pt>
                <c:pt idx="19">
                  <c:v>590</c:v>
                </c:pt>
                <c:pt idx="20">
                  <c:v>595</c:v>
                </c:pt>
                <c:pt idx="21">
                  <c:v>595</c:v>
                </c:pt>
                <c:pt idx="22">
                  <c:v>600</c:v>
                </c:pt>
                <c:pt idx="23">
                  <c:v>620</c:v>
                </c:pt>
                <c:pt idx="24">
                  <c:v>622.5</c:v>
                </c:pt>
                <c:pt idx="25">
                  <c:v>622.5</c:v>
                </c:pt>
                <c:pt idx="26">
                  <c:v>620</c:v>
                </c:pt>
                <c:pt idx="27">
                  <c:v>620</c:v>
                </c:pt>
                <c:pt idx="28">
                  <c:v>625</c:v>
                </c:pt>
                <c:pt idx="29">
                  <c:v>625</c:v>
                </c:pt>
                <c:pt idx="30">
                  <c:v>620</c:v>
                </c:pt>
                <c:pt idx="31">
                  <c:v>615</c:v>
                </c:pt>
              </c:numCache>
            </c:numRef>
          </c:val>
          <c:smooth val="0"/>
          <c:extLst>
            <c:ext xmlns:c16="http://schemas.microsoft.com/office/drawing/2014/chart" uri="{C3380CC4-5D6E-409C-BE32-E72D297353CC}">
              <c16:uniqueId val="{00000001-47A3-4E90-9688-9841A37C2A36}"/>
            </c:ext>
          </c:extLst>
        </c:ser>
        <c:ser>
          <c:idx val="2"/>
          <c:order val="2"/>
          <c:tx>
            <c:strRef>
              <c:f>Weekly!$H$4</c:f>
              <c:strCache>
                <c:ptCount val="1"/>
                <c:pt idx="0">
                  <c:v>South Europe, €/t, CIF </c:v>
                </c:pt>
              </c:strCache>
            </c:strRef>
          </c:tx>
          <c:spPr>
            <a:ln w="28575" cap="rnd">
              <a:solidFill>
                <a:schemeClr val="accent3"/>
              </a:solidFill>
              <a:round/>
            </a:ln>
            <a:effectLst/>
          </c:spPr>
          <c:marker>
            <c:symbol val="none"/>
          </c:marker>
          <c:cat>
            <c:numRef>
              <c:f>Weekly!$A$5:$A$36</c:f>
              <c:numCache>
                <c:formatCode>[$-409]mmm\-yy;@</c:formatCode>
                <c:ptCount val="32"/>
                <c:pt idx="0">
                  <c:v>45562</c:v>
                </c:pt>
                <c:pt idx="1">
                  <c:v>45569</c:v>
                </c:pt>
                <c:pt idx="2">
                  <c:v>45576</c:v>
                </c:pt>
                <c:pt idx="3">
                  <c:v>45583</c:v>
                </c:pt>
                <c:pt idx="4">
                  <c:v>45590</c:v>
                </c:pt>
                <c:pt idx="5">
                  <c:v>45597</c:v>
                </c:pt>
                <c:pt idx="6">
                  <c:v>45604</c:v>
                </c:pt>
                <c:pt idx="7">
                  <c:v>45611</c:v>
                </c:pt>
                <c:pt idx="8">
                  <c:v>45618</c:v>
                </c:pt>
                <c:pt idx="9">
                  <c:v>45625</c:v>
                </c:pt>
                <c:pt idx="10">
                  <c:v>45632</c:v>
                </c:pt>
                <c:pt idx="11">
                  <c:v>45639</c:v>
                </c:pt>
                <c:pt idx="12">
                  <c:v>45646</c:v>
                </c:pt>
                <c:pt idx="13">
                  <c:v>45653</c:v>
                </c:pt>
                <c:pt idx="14">
                  <c:v>45660</c:v>
                </c:pt>
                <c:pt idx="15">
                  <c:v>45667</c:v>
                </c:pt>
                <c:pt idx="16">
                  <c:v>45674</c:v>
                </c:pt>
                <c:pt idx="17">
                  <c:v>45681</c:v>
                </c:pt>
                <c:pt idx="18">
                  <c:v>45688</c:v>
                </c:pt>
                <c:pt idx="19">
                  <c:v>45695</c:v>
                </c:pt>
                <c:pt idx="20">
                  <c:v>45702</c:v>
                </c:pt>
                <c:pt idx="21">
                  <c:v>45709</c:v>
                </c:pt>
                <c:pt idx="22">
                  <c:v>45716</c:v>
                </c:pt>
                <c:pt idx="23">
                  <c:v>45723</c:v>
                </c:pt>
                <c:pt idx="24">
                  <c:v>45730</c:v>
                </c:pt>
                <c:pt idx="25">
                  <c:v>45737</c:v>
                </c:pt>
                <c:pt idx="26">
                  <c:v>45744</c:v>
                </c:pt>
                <c:pt idx="27">
                  <c:v>45751</c:v>
                </c:pt>
                <c:pt idx="28">
                  <c:v>45758</c:v>
                </c:pt>
                <c:pt idx="29">
                  <c:v>45764</c:v>
                </c:pt>
                <c:pt idx="30">
                  <c:v>45772</c:v>
                </c:pt>
                <c:pt idx="31">
                  <c:v>45779</c:v>
                </c:pt>
              </c:numCache>
            </c:numRef>
          </c:cat>
          <c:val>
            <c:numRef>
              <c:f>Weekly!$H$5:$H$36</c:f>
              <c:numCache>
                <c:formatCode>0.00</c:formatCode>
                <c:ptCount val="32"/>
                <c:pt idx="0">
                  <c:v>530</c:v>
                </c:pt>
                <c:pt idx="1">
                  <c:v>530</c:v>
                </c:pt>
                <c:pt idx="2">
                  <c:v>550</c:v>
                </c:pt>
                <c:pt idx="3">
                  <c:v>580</c:v>
                </c:pt>
                <c:pt idx="4">
                  <c:v>580</c:v>
                </c:pt>
                <c:pt idx="5">
                  <c:v>580</c:v>
                </c:pt>
                <c:pt idx="6">
                  <c:v>570</c:v>
                </c:pt>
                <c:pt idx="7">
                  <c:v>550</c:v>
                </c:pt>
                <c:pt idx="8">
                  <c:v>550</c:v>
                </c:pt>
                <c:pt idx="9">
                  <c:v>550</c:v>
                </c:pt>
                <c:pt idx="10">
                  <c:v>560</c:v>
                </c:pt>
                <c:pt idx="11">
                  <c:v>555</c:v>
                </c:pt>
                <c:pt idx="12">
                  <c:v>575</c:v>
                </c:pt>
                <c:pt idx="13">
                  <c:v>575</c:v>
                </c:pt>
                <c:pt idx="14">
                  <c:v>575</c:v>
                </c:pt>
                <c:pt idx="15">
                  <c:v>570</c:v>
                </c:pt>
                <c:pt idx="16">
                  <c:v>570</c:v>
                </c:pt>
                <c:pt idx="17">
                  <c:v>565</c:v>
                </c:pt>
                <c:pt idx="18">
                  <c:v>560</c:v>
                </c:pt>
                <c:pt idx="19">
                  <c:v>565</c:v>
                </c:pt>
                <c:pt idx="20">
                  <c:v>565</c:v>
                </c:pt>
                <c:pt idx="21">
                  <c:v>565</c:v>
                </c:pt>
                <c:pt idx="22">
                  <c:v>565</c:v>
                </c:pt>
                <c:pt idx="23">
                  <c:v>565</c:v>
                </c:pt>
                <c:pt idx="24">
                  <c:v>545</c:v>
                </c:pt>
                <c:pt idx="25">
                  <c:v>530</c:v>
                </c:pt>
                <c:pt idx="26">
                  <c:v>580</c:v>
                </c:pt>
                <c:pt idx="27">
                  <c:v>570</c:v>
                </c:pt>
                <c:pt idx="28">
                  <c:v>570</c:v>
                </c:pt>
                <c:pt idx="29">
                  <c:v>560</c:v>
                </c:pt>
                <c:pt idx="30">
                  <c:v>555</c:v>
                </c:pt>
                <c:pt idx="31">
                  <c:v>550</c:v>
                </c:pt>
              </c:numCache>
            </c:numRef>
          </c:val>
          <c:smooth val="0"/>
          <c:extLst>
            <c:ext xmlns:c16="http://schemas.microsoft.com/office/drawing/2014/chart" uri="{C3380CC4-5D6E-409C-BE32-E72D297353CC}">
              <c16:uniqueId val="{00000002-47A3-4E90-9688-9841A37C2A36}"/>
            </c:ext>
          </c:extLst>
        </c:ser>
        <c:dLbls>
          <c:showLegendKey val="0"/>
          <c:showVal val="0"/>
          <c:showCatName val="0"/>
          <c:showSerName val="0"/>
          <c:showPercent val="0"/>
          <c:showBubbleSize val="0"/>
        </c:dLbls>
        <c:smooth val="0"/>
        <c:axId val="1278258400"/>
        <c:axId val="1278256480"/>
      </c:lineChart>
      <c:dateAx>
        <c:axId val="1278258400"/>
        <c:scaling>
          <c:orientation val="minMax"/>
        </c:scaling>
        <c:delete val="0"/>
        <c:axPos val="b"/>
        <c:numFmt formatCode="[$-409]mmm\-yy;@" sourceLinked="1"/>
        <c:majorTickMark val="none"/>
        <c:minorTickMark val="none"/>
        <c:tickLblPos val="nextTo"/>
        <c:spPr>
          <a:noFill/>
          <a:ln w="9525" cap="flat" cmpd="sng" algn="ctr">
            <a:noFill/>
            <a:round/>
          </a:ln>
          <a:effectLst/>
          <a:extLst>
            <a:ext uri="{91240B29-F687-4F45-9708-019B960494DF}">
              <a14:hiddenLine xmlns:a14="http://schemas.microsoft.com/office/drawing/2010/main" w="9525" cap="flat" cmpd="sng" algn="ctr">
                <a:solidFill>
                  <a:srgbClr val="262735">
                    <a:lumMod val="15000"/>
                    <a:lumOff val="85000"/>
                  </a:srgbClr>
                </a:solidFill>
                <a:round/>
              </a14:hiddenLine>
            </a:ext>
          </a:extLst>
        </c:spPr>
        <c:txPr>
          <a:bodyPr rot="-60000000" spcFirstLastPara="1" vertOverflow="ellipsis" vert="horz" wrap="square" anchor="ctr" anchorCtr="1"/>
          <a:lstStyle/>
          <a:p>
            <a:pPr>
              <a:defRPr sz="1200" b="0" i="0" u="none" strike="noStrike" kern="1200" baseline="0">
                <a:solidFill>
                  <a:srgbClr val="000000"/>
                </a:solidFill>
                <a:latin typeface="Arial"/>
                <a:ea typeface="Arial"/>
                <a:cs typeface="Arial"/>
              </a:defRPr>
            </a:pPr>
            <a:endParaRPr lang="en-US"/>
          </a:p>
        </c:txPr>
        <c:crossAx val="1278256480"/>
        <c:crosses val="autoZero"/>
        <c:auto val="1"/>
        <c:lblOffset val="100"/>
        <c:baseTimeUnit val="days"/>
        <c:majorUnit val="28"/>
        <c:majorTimeUnit val="days"/>
      </c:dateAx>
      <c:valAx>
        <c:axId val="1278256480"/>
        <c:scaling>
          <c:orientation val="minMax"/>
          <c:max val="700"/>
          <c:min val="500"/>
        </c:scaling>
        <c:delete val="0"/>
        <c:axPos val="l"/>
        <c:majorGridlines>
          <c:spPr>
            <a:ln w="9525" cap="flat" cmpd="sng" algn="ctr">
              <a:solidFill>
                <a:srgbClr val="DEE1E0"/>
              </a:solidFill>
              <a:prstDash val="solid"/>
              <a:round/>
            </a:ln>
            <a:effectLst/>
          </c:spPr>
        </c:majorGridlines>
        <c:numFmt formatCode="#,##0" sourceLinked="0"/>
        <c:majorTickMark val="none"/>
        <c:minorTickMark val="none"/>
        <c:tickLblPos val="nextTo"/>
        <c:spPr>
          <a:noFill/>
          <a:ln>
            <a:noFill/>
          </a:ln>
          <a:effectLst/>
          <a:extLst>
            <a:ext uri="{91240B29-F687-4F45-9708-019B960494DF}">
              <a14:hiddenLine xmlns:a14="http://schemas.microsoft.com/office/drawing/2010/main">
                <a:noFill/>
              </a14:hiddenLine>
            </a:ext>
          </a:extLst>
        </c:spPr>
        <c:txPr>
          <a:bodyPr rot="-60000000" spcFirstLastPara="1" vertOverflow="ellipsis" vert="horz" wrap="square" anchor="ctr" anchorCtr="1"/>
          <a:lstStyle/>
          <a:p>
            <a:pPr>
              <a:defRPr sz="1200" b="0" i="0" u="none" strike="noStrike" kern="1200" baseline="0">
                <a:solidFill>
                  <a:srgbClr val="000000"/>
                </a:solidFill>
                <a:latin typeface="Arial"/>
                <a:ea typeface="Arial"/>
                <a:cs typeface="Arial"/>
              </a:defRPr>
            </a:pPr>
            <a:endParaRPr lang="en-US"/>
          </a:p>
        </c:txPr>
        <c:crossAx val="1278258400"/>
        <c:crosses val="autoZero"/>
        <c:crossBetween val="between"/>
        <c:majorUnit val="50"/>
      </c:valAx>
      <c:spPr>
        <a:noFill/>
        <a:ln>
          <a:noFill/>
        </a:ln>
        <a:effectLst/>
        <a:extLst>
          <a:ext uri="{91240B29-F687-4F45-9708-019B960494DF}">
            <a14:hiddenLine xmlns:a14="http://schemas.microsoft.com/office/drawing/2010/main">
              <a:noFill/>
            </a14:hiddenLine>
          </a:ext>
        </a:extLst>
      </c:spPr>
    </c:plotArea>
    <c:legend>
      <c:legendPos val="b"/>
      <c:layout>
        <c:manualLayout>
          <c:xMode val="edge"/>
          <c:yMode val="edge"/>
          <c:x val="5.6037358238825885E-2"/>
          <c:y val="0.78782485766258037"/>
          <c:w val="0.94184996831951362"/>
          <c:h val="0.12995663549328529"/>
        </c:manualLayout>
      </c:layout>
      <c:overlay val="0"/>
      <c:spPr>
        <a:noFill/>
        <a:ln>
          <a:noFill/>
        </a:ln>
        <a:effectLst/>
      </c:spPr>
      <c:txPr>
        <a:bodyPr rot="0" spcFirstLastPara="1" vertOverflow="ellipsis" vert="horz" wrap="square" anchor="ctr" anchorCtr="1"/>
        <a:lstStyle/>
        <a:p>
          <a:pPr>
            <a:defRPr sz="1200" b="0" i="0" u="none" strike="noStrike" kern="1200" baseline="0">
              <a:solidFill>
                <a:srgbClr val="000000"/>
              </a:solidFill>
              <a:latin typeface="Arial" panose="020B0604020202020204" pitchFamily="34" charset="0"/>
              <a:ea typeface="+mn-ea"/>
              <a:cs typeface="+mn-cs"/>
            </a:defRPr>
          </a:pPr>
          <a:endParaRPr lang="en-US"/>
        </a:p>
      </c:txPr>
    </c:legend>
    <c:plotVisOnly val="1"/>
    <c:dispBlanksAs val="gap"/>
    <c:showDLblsOverMax val="0"/>
  </c:chart>
  <c:spPr>
    <a:solidFill>
      <a:srgbClr val="FFFFFF"/>
    </a:solidFill>
    <a:ln w="9525" cap="flat" cmpd="sng" algn="ctr">
      <a:noFill/>
      <a:round/>
    </a:ln>
    <a:effectLst/>
    <a:extLst>
      <a:ext uri="{91240B29-F687-4F45-9708-019B960494DF}">
        <a14:hiddenLine xmlns:a14="http://schemas.microsoft.com/office/drawing/2010/main" w="9525" cap="flat" cmpd="sng" algn="ctr">
          <a:solidFill>
            <a:srgbClr val="262735">
              <a:lumMod val="15000"/>
              <a:lumOff val="85000"/>
            </a:srgbClr>
          </a:solidFill>
          <a:round/>
        </a14:hiddenLine>
      </a:ext>
    </a:extLst>
  </c:spPr>
  <c:txPr>
    <a:bodyPr/>
    <a:lstStyle/>
    <a:p>
      <a:pPr>
        <a:defRPr/>
      </a:pPr>
      <a:endParaRPr lang="en-US"/>
    </a:p>
  </c:txPr>
  <c:externalData r:id="rId4">
    <c:autoUpdate val="0"/>
  </c:externalData>
  <c:userShapes r:id="rId5"/>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xMode val="edge"/>
          <c:yMode val="edge"/>
          <c:x val="7.0555555555555552E-2"/>
          <c:y val="9.1011466011466008E-2"/>
          <c:w val="0.8525462962962963"/>
          <c:h val="0.68041905541905534"/>
        </c:manualLayout>
      </c:layout>
      <c:lineChart>
        <c:grouping val="standard"/>
        <c:varyColors val="0"/>
        <c:ser>
          <c:idx val="1"/>
          <c:order val="1"/>
          <c:tx>
            <c:strRef>
              <c:f>Weekly!$E$4</c:f>
              <c:strCache>
                <c:ptCount val="1"/>
                <c:pt idx="0">
                  <c:v>US Domestic Midwest, $/t, ex-works </c:v>
                </c:pt>
              </c:strCache>
            </c:strRef>
          </c:tx>
          <c:spPr>
            <a:ln w="28575" cap="rnd">
              <a:solidFill>
                <a:srgbClr val="00162B"/>
              </a:solidFill>
              <a:round/>
            </a:ln>
            <a:effectLst/>
          </c:spPr>
          <c:marker>
            <c:symbol val="none"/>
          </c:marker>
          <c:cat>
            <c:numRef>
              <c:f>Weekly!$A$5:$A$36</c:f>
              <c:numCache>
                <c:formatCode>[$-409]mmm\-yy;@</c:formatCode>
                <c:ptCount val="32"/>
                <c:pt idx="0">
                  <c:v>45562</c:v>
                </c:pt>
                <c:pt idx="1">
                  <c:v>45569</c:v>
                </c:pt>
                <c:pt idx="2">
                  <c:v>45576</c:v>
                </c:pt>
                <c:pt idx="3">
                  <c:v>45583</c:v>
                </c:pt>
                <c:pt idx="4">
                  <c:v>45590</c:v>
                </c:pt>
                <c:pt idx="5">
                  <c:v>45597</c:v>
                </c:pt>
                <c:pt idx="6">
                  <c:v>45604</c:v>
                </c:pt>
                <c:pt idx="7">
                  <c:v>45611</c:v>
                </c:pt>
                <c:pt idx="8">
                  <c:v>45618</c:v>
                </c:pt>
                <c:pt idx="9">
                  <c:v>45625</c:v>
                </c:pt>
                <c:pt idx="10">
                  <c:v>45632</c:v>
                </c:pt>
                <c:pt idx="11">
                  <c:v>45639</c:v>
                </c:pt>
                <c:pt idx="12">
                  <c:v>45646</c:v>
                </c:pt>
                <c:pt idx="13">
                  <c:v>45653</c:v>
                </c:pt>
                <c:pt idx="14">
                  <c:v>45660</c:v>
                </c:pt>
                <c:pt idx="15">
                  <c:v>45667</c:v>
                </c:pt>
                <c:pt idx="16">
                  <c:v>45674</c:v>
                </c:pt>
                <c:pt idx="17">
                  <c:v>45681</c:v>
                </c:pt>
                <c:pt idx="18">
                  <c:v>45688</c:v>
                </c:pt>
                <c:pt idx="19">
                  <c:v>45695</c:v>
                </c:pt>
                <c:pt idx="20">
                  <c:v>45702</c:v>
                </c:pt>
                <c:pt idx="21">
                  <c:v>45709</c:v>
                </c:pt>
                <c:pt idx="22">
                  <c:v>45716</c:v>
                </c:pt>
                <c:pt idx="23">
                  <c:v>45723</c:v>
                </c:pt>
                <c:pt idx="24">
                  <c:v>45730</c:v>
                </c:pt>
                <c:pt idx="25">
                  <c:v>45737</c:v>
                </c:pt>
                <c:pt idx="26">
                  <c:v>45744</c:v>
                </c:pt>
                <c:pt idx="27">
                  <c:v>45751</c:v>
                </c:pt>
                <c:pt idx="28">
                  <c:v>45758</c:v>
                </c:pt>
                <c:pt idx="29">
                  <c:v>45764</c:v>
                </c:pt>
                <c:pt idx="30">
                  <c:v>45772</c:v>
                </c:pt>
                <c:pt idx="31">
                  <c:v>45779</c:v>
                </c:pt>
              </c:numCache>
            </c:numRef>
          </c:cat>
          <c:val>
            <c:numRef>
              <c:f>Weekly!$E$5:$E$36</c:f>
              <c:numCache>
                <c:formatCode>0.00</c:formatCode>
                <c:ptCount val="32"/>
                <c:pt idx="0">
                  <c:v>771.61</c:v>
                </c:pt>
                <c:pt idx="1">
                  <c:v>782.63300000000004</c:v>
                </c:pt>
                <c:pt idx="2">
                  <c:v>777.12150000000008</c:v>
                </c:pt>
                <c:pt idx="3">
                  <c:v>777.12150000000008</c:v>
                </c:pt>
                <c:pt idx="4">
                  <c:v>766.09850000000006</c:v>
                </c:pt>
                <c:pt idx="5">
                  <c:v>760.58699999999999</c:v>
                </c:pt>
                <c:pt idx="6">
                  <c:v>760.58699999999999</c:v>
                </c:pt>
                <c:pt idx="7">
                  <c:v>766.09850000000006</c:v>
                </c:pt>
                <c:pt idx="8">
                  <c:v>760.58699999999999</c:v>
                </c:pt>
                <c:pt idx="9">
                  <c:v>760.58699999999999</c:v>
                </c:pt>
                <c:pt idx="10">
                  <c:v>760.58699999999999</c:v>
                </c:pt>
                <c:pt idx="11">
                  <c:v>760.58699999999999</c:v>
                </c:pt>
                <c:pt idx="12">
                  <c:v>760.58699999999999</c:v>
                </c:pt>
                <c:pt idx="13">
                  <c:v>760.58699999999999</c:v>
                </c:pt>
                <c:pt idx="14">
                  <c:v>760.58699999999999</c:v>
                </c:pt>
                <c:pt idx="15">
                  <c:v>760.58699999999999</c:v>
                </c:pt>
                <c:pt idx="16">
                  <c:v>760.58699999999999</c:v>
                </c:pt>
                <c:pt idx="17">
                  <c:v>760.58699999999999</c:v>
                </c:pt>
                <c:pt idx="18">
                  <c:v>771.61</c:v>
                </c:pt>
                <c:pt idx="19">
                  <c:v>788.14449999999999</c:v>
                </c:pt>
                <c:pt idx="20">
                  <c:v>810.19050000000004</c:v>
                </c:pt>
                <c:pt idx="21">
                  <c:v>854.28250000000003</c:v>
                </c:pt>
                <c:pt idx="22">
                  <c:v>936.95500000000004</c:v>
                </c:pt>
                <c:pt idx="23">
                  <c:v>992.07</c:v>
                </c:pt>
                <c:pt idx="24">
                  <c:v>1014.1160000000001</c:v>
                </c:pt>
                <c:pt idx="25">
                  <c:v>1014.1160000000001</c:v>
                </c:pt>
                <c:pt idx="26">
                  <c:v>1008.6045</c:v>
                </c:pt>
                <c:pt idx="27">
                  <c:v>992.07</c:v>
                </c:pt>
                <c:pt idx="28">
                  <c:v>964.51250000000005</c:v>
                </c:pt>
                <c:pt idx="29">
                  <c:v>953.48950000000002</c:v>
                </c:pt>
                <c:pt idx="30">
                  <c:v>947.97800000000007</c:v>
                </c:pt>
                <c:pt idx="31">
                  <c:v>942.4665</c:v>
                </c:pt>
              </c:numCache>
            </c:numRef>
          </c:val>
          <c:smooth val="0"/>
          <c:extLst>
            <c:ext xmlns:c16="http://schemas.microsoft.com/office/drawing/2014/chart" uri="{C3380CC4-5D6E-409C-BE32-E72D297353CC}">
              <c16:uniqueId val="{00000000-1DDC-40ED-8E6A-8AAA1F8BFE73}"/>
            </c:ext>
          </c:extLst>
        </c:ser>
        <c:ser>
          <c:idx val="2"/>
          <c:order val="2"/>
          <c:tx>
            <c:strRef>
              <c:f>Weekly!$D$4</c:f>
              <c:strCache>
                <c:ptCount val="1"/>
                <c:pt idx="0">
                  <c:v>Vietnam, $/t, CFR </c:v>
                </c:pt>
              </c:strCache>
            </c:strRef>
          </c:tx>
          <c:spPr>
            <a:ln w="28575" cap="rnd">
              <a:solidFill>
                <a:srgbClr val="CED1D0"/>
              </a:solidFill>
              <a:round/>
            </a:ln>
            <a:effectLst/>
          </c:spPr>
          <c:marker>
            <c:symbol val="none"/>
          </c:marker>
          <c:cat>
            <c:numRef>
              <c:f>Weekly!$A$5:$A$36</c:f>
              <c:numCache>
                <c:formatCode>[$-409]mmm\-yy;@</c:formatCode>
                <c:ptCount val="32"/>
                <c:pt idx="0">
                  <c:v>45562</c:v>
                </c:pt>
                <c:pt idx="1">
                  <c:v>45569</c:v>
                </c:pt>
                <c:pt idx="2">
                  <c:v>45576</c:v>
                </c:pt>
                <c:pt idx="3">
                  <c:v>45583</c:v>
                </c:pt>
                <c:pt idx="4">
                  <c:v>45590</c:v>
                </c:pt>
                <c:pt idx="5">
                  <c:v>45597</c:v>
                </c:pt>
                <c:pt idx="6">
                  <c:v>45604</c:v>
                </c:pt>
                <c:pt idx="7">
                  <c:v>45611</c:v>
                </c:pt>
                <c:pt idx="8">
                  <c:v>45618</c:v>
                </c:pt>
                <c:pt idx="9">
                  <c:v>45625</c:v>
                </c:pt>
                <c:pt idx="10">
                  <c:v>45632</c:v>
                </c:pt>
                <c:pt idx="11">
                  <c:v>45639</c:v>
                </c:pt>
                <c:pt idx="12">
                  <c:v>45646</c:v>
                </c:pt>
                <c:pt idx="13">
                  <c:v>45653</c:v>
                </c:pt>
                <c:pt idx="14">
                  <c:v>45660</c:v>
                </c:pt>
                <c:pt idx="15">
                  <c:v>45667</c:v>
                </c:pt>
                <c:pt idx="16">
                  <c:v>45674</c:v>
                </c:pt>
                <c:pt idx="17">
                  <c:v>45681</c:v>
                </c:pt>
                <c:pt idx="18">
                  <c:v>45688</c:v>
                </c:pt>
                <c:pt idx="19">
                  <c:v>45695</c:v>
                </c:pt>
                <c:pt idx="20">
                  <c:v>45702</c:v>
                </c:pt>
                <c:pt idx="21">
                  <c:v>45709</c:v>
                </c:pt>
                <c:pt idx="22">
                  <c:v>45716</c:v>
                </c:pt>
                <c:pt idx="23">
                  <c:v>45723</c:v>
                </c:pt>
                <c:pt idx="24">
                  <c:v>45730</c:v>
                </c:pt>
                <c:pt idx="25">
                  <c:v>45737</c:v>
                </c:pt>
                <c:pt idx="26">
                  <c:v>45744</c:v>
                </c:pt>
                <c:pt idx="27">
                  <c:v>45751</c:v>
                </c:pt>
                <c:pt idx="28">
                  <c:v>45758</c:v>
                </c:pt>
                <c:pt idx="29">
                  <c:v>45764</c:v>
                </c:pt>
                <c:pt idx="30">
                  <c:v>45772</c:v>
                </c:pt>
                <c:pt idx="31">
                  <c:v>45779</c:v>
                </c:pt>
              </c:numCache>
            </c:numRef>
          </c:cat>
          <c:val>
            <c:numRef>
              <c:f>Weekly!$D$5:$D$36</c:f>
              <c:numCache>
                <c:formatCode>0.00</c:formatCode>
                <c:ptCount val="32"/>
                <c:pt idx="0">
                  <c:v>475</c:v>
                </c:pt>
                <c:pt idx="1">
                  <c:v>500</c:v>
                </c:pt>
                <c:pt idx="2">
                  <c:v>510</c:v>
                </c:pt>
                <c:pt idx="3">
                  <c:v>515</c:v>
                </c:pt>
                <c:pt idx="4">
                  <c:v>505</c:v>
                </c:pt>
                <c:pt idx="5">
                  <c:v>515</c:v>
                </c:pt>
                <c:pt idx="6">
                  <c:v>515</c:v>
                </c:pt>
                <c:pt idx="7">
                  <c:v>505</c:v>
                </c:pt>
                <c:pt idx="8">
                  <c:v>500</c:v>
                </c:pt>
                <c:pt idx="9">
                  <c:v>500</c:v>
                </c:pt>
                <c:pt idx="10">
                  <c:v>500</c:v>
                </c:pt>
                <c:pt idx="11">
                  <c:v>500</c:v>
                </c:pt>
                <c:pt idx="12">
                  <c:v>495</c:v>
                </c:pt>
                <c:pt idx="13">
                  <c:v>490</c:v>
                </c:pt>
                <c:pt idx="14">
                  <c:v>490</c:v>
                </c:pt>
                <c:pt idx="15">
                  <c:v>485</c:v>
                </c:pt>
                <c:pt idx="16">
                  <c:v>480</c:v>
                </c:pt>
                <c:pt idx="17">
                  <c:v>480</c:v>
                </c:pt>
                <c:pt idx="18">
                  <c:v>480</c:v>
                </c:pt>
                <c:pt idx="19">
                  <c:v>480</c:v>
                </c:pt>
                <c:pt idx="20">
                  <c:v>480</c:v>
                </c:pt>
                <c:pt idx="21">
                  <c:v>485</c:v>
                </c:pt>
                <c:pt idx="22">
                  <c:v>485</c:v>
                </c:pt>
                <c:pt idx="23">
                  <c:v>495</c:v>
                </c:pt>
                <c:pt idx="24">
                  <c:v>500</c:v>
                </c:pt>
                <c:pt idx="25">
                  <c:v>505</c:v>
                </c:pt>
                <c:pt idx="26">
                  <c:v>505</c:v>
                </c:pt>
                <c:pt idx="27">
                  <c:v>505</c:v>
                </c:pt>
                <c:pt idx="28">
                  <c:v>505</c:v>
                </c:pt>
                <c:pt idx="29">
                  <c:v>505</c:v>
                </c:pt>
                <c:pt idx="30">
                  <c:v>500</c:v>
                </c:pt>
                <c:pt idx="31">
                  <c:v>500</c:v>
                </c:pt>
              </c:numCache>
            </c:numRef>
          </c:val>
          <c:smooth val="0"/>
          <c:extLst>
            <c:ext xmlns:c16="http://schemas.microsoft.com/office/drawing/2014/chart" uri="{C3380CC4-5D6E-409C-BE32-E72D297353CC}">
              <c16:uniqueId val="{00000001-1DDC-40ED-8E6A-8AAA1F8BFE73}"/>
            </c:ext>
          </c:extLst>
        </c:ser>
        <c:dLbls>
          <c:showLegendKey val="0"/>
          <c:showVal val="0"/>
          <c:showCatName val="0"/>
          <c:showSerName val="0"/>
          <c:showPercent val="0"/>
          <c:showBubbleSize val="0"/>
        </c:dLbls>
        <c:marker val="1"/>
        <c:smooth val="0"/>
        <c:axId val="1278258400"/>
        <c:axId val="1278256480"/>
      </c:lineChart>
      <c:lineChart>
        <c:grouping val="standard"/>
        <c:varyColors val="0"/>
        <c:ser>
          <c:idx val="0"/>
          <c:order val="0"/>
          <c:tx>
            <c:strRef>
              <c:f>Weekly!$F$4</c:f>
              <c:strCache>
                <c:ptCount val="1"/>
                <c:pt idx="0">
                  <c:v>Northwest Europe, €/t, ex-works  [RHS]</c:v>
                </c:pt>
              </c:strCache>
            </c:strRef>
          </c:tx>
          <c:spPr>
            <a:ln w="28575" cap="rnd">
              <a:solidFill>
                <a:srgbClr val="02A3D5"/>
              </a:solidFill>
              <a:round/>
            </a:ln>
            <a:effectLst/>
          </c:spPr>
          <c:marker>
            <c:symbol val="none"/>
          </c:marker>
          <c:cat>
            <c:numRef>
              <c:f>Weekly!$A$5:$A$36</c:f>
              <c:numCache>
                <c:formatCode>[$-409]mmm\-yy;@</c:formatCode>
                <c:ptCount val="32"/>
                <c:pt idx="0">
                  <c:v>45562</c:v>
                </c:pt>
                <c:pt idx="1">
                  <c:v>45569</c:v>
                </c:pt>
                <c:pt idx="2">
                  <c:v>45576</c:v>
                </c:pt>
                <c:pt idx="3">
                  <c:v>45583</c:v>
                </c:pt>
                <c:pt idx="4">
                  <c:v>45590</c:v>
                </c:pt>
                <c:pt idx="5">
                  <c:v>45597</c:v>
                </c:pt>
                <c:pt idx="6">
                  <c:v>45604</c:v>
                </c:pt>
                <c:pt idx="7">
                  <c:v>45611</c:v>
                </c:pt>
                <c:pt idx="8">
                  <c:v>45618</c:v>
                </c:pt>
                <c:pt idx="9">
                  <c:v>45625</c:v>
                </c:pt>
                <c:pt idx="10">
                  <c:v>45632</c:v>
                </c:pt>
                <c:pt idx="11">
                  <c:v>45639</c:v>
                </c:pt>
                <c:pt idx="12">
                  <c:v>45646</c:v>
                </c:pt>
                <c:pt idx="13">
                  <c:v>45653</c:v>
                </c:pt>
                <c:pt idx="14">
                  <c:v>45660</c:v>
                </c:pt>
                <c:pt idx="15">
                  <c:v>45667</c:v>
                </c:pt>
                <c:pt idx="16">
                  <c:v>45674</c:v>
                </c:pt>
                <c:pt idx="17">
                  <c:v>45681</c:v>
                </c:pt>
                <c:pt idx="18">
                  <c:v>45688</c:v>
                </c:pt>
                <c:pt idx="19">
                  <c:v>45695</c:v>
                </c:pt>
                <c:pt idx="20">
                  <c:v>45702</c:v>
                </c:pt>
                <c:pt idx="21">
                  <c:v>45709</c:v>
                </c:pt>
                <c:pt idx="22">
                  <c:v>45716</c:v>
                </c:pt>
                <c:pt idx="23">
                  <c:v>45723</c:v>
                </c:pt>
                <c:pt idx="24">
                  <c:v>45730</c:v>
                </c:pt>
                <c:pt idx="25">
                  <c:v>45737</c:v>
                </c:pt>
                <c:pt idx="26">
                  <c:v>45744</c:v>
                </c:pt>
                <c:pt idx="27">
                  <c:v>45751</c:v>
                </c:pt>
                <c:pt idx="28">
                  <c:v>45758</c:v>
                </c:pt>
                <c:pt idx="29">
                  <c:v>45764</c:v>
                </c:pt>
                <c:pt idx="30">
                  <c:v>45772</c:v>
                </c:pt>
                <c:pt idx="31">
                  <c:v>45779</c:v>
                </c:pt>
              </c:numCache>
            </c:numRef>
          </c:cat>
          <c:val>
            <c:numRef>
              <c:f>Weekly!$B$5:$B$36</c:f>
              <c:numCache>
                <c:formatCode>0.00</c:formatCode>
                <c:ptCount val="32"/>
                <c:pt idx="0">
                  <c:v>530</c:v>
                </c:pt>
                <c:pt idx="1">
                  <c:v>530</c:v>
                </c:pt>
                <c:pt idx="2">
                  <c:v>545</c:v>
                </c:pt>
                <c:pt idx="3">
                  <c:v>560</c:v>
                </c:pt>
                <c:pt idx="4">
                  <c:v>560</c:v>
                </c:pt>
                <c:pt idx="5">
                  <c:v>555</c:v>
                </c:pt>
                <c:pt idx="6">
                  <c:v>555</c:v>
                </c:pt>
                <c:pt idx="7">
                  <c:v>560</c:v>
                </c:pt>
                <c:pt idx="8">
                  <c:v>560</c:v>
                </c:pt>
                <c:pt idx="9">
                  <c:v>560</c:v>
                </c:pt>
                <c:pt idx="10">
                  <c:v>560</c:v>
                </c:pt>
                <c:pt idx="11">
                  <c:v>550</c:v>
                </c:pt>
                <c:pt idx="12">
                  <c:v>560</c:v>
                </c:pt>
                <c:pt idx="13">
                  <c:v>560</c:v>
                </c:pt>
                <c:pt idx="14">
                  <c:v>560</c:v>
                </c:pt>
                <c:pt idx="15">
                  <c:v>560</c:v>
                </c:pt>
                <c:pt idx="16">
                  <c:v>575</c:v>
                </c:pt>
                <c:pt idx="17">
                  <c:v>585</c:v>
                </c:pt>
                <c:pt idx="18">
                  <c:v>595</c:v>
                </c:pt>
                <c:pt idx="19">
                  <c:v>595</c:v>
                </c:pt>
                <c:pt idx="20">
                  <c:v>600</c:v>
                </c:pt>
                <c:pt idx="21">
                  <c:v>620</c:v>
                </c:pt>
                <c:pt idx="22">
                  <c:v>635</c:v>
                </c:pt>
                <c:pt idx="23">
                  <c:v>640</c:v>
                </c:pt>
                <c:pt idx="24">
                  <c:v>640</c:v>
                </c:pt>
                <c:pt idx="25">
                  <c:v>645</c:v>
                </c:pt>
                <c:pt idx="26">
                  <c:v>645</c:v>
                </c:pt>
                <c:pt idx="27">
                  <c:v>645</c:v>
                </c:pt>
                <c:pt idx="28">
                  <c:v>650</c:v>
                </c:pt>
                <c:pt idx="29">
                  <c:v>650</c:v>
                </c:pt>
                <c:pt idx="30">
                  <c:v>650</c:v>
                </c:pt>
                <c:pt idx="31">
                  <c:v>645</c:v>
                </c:pt>
              </c:numCache>
            </c:numRef>
          </c:val>
          <c:smooth val="0"/>
          <c:extLst>
            <c:ext xmlns:c16="http://schemas.microsoft.com/office/drawing/2014/chart" uri="{C3380CC4-5D6E-409C-BE32-E72D297353CC}">
              <c16:uniqueId val="{00000002-1DDC-40ED-8E6A-8AAA1F8BFE73}"/>
            </c:ext>
          </c:extLst>
        </c:ser>
        <c:ser>
          <c:idx val="3"/>
          <c:order val="3"/>
          <c:tx>
            <c:strRef>
              <c:f>'[steel_and_green_steel_prices (12).xlsx]Weekly'!$H$1:$H$3</c:f>
              <c:strCache>
                <c:ptCount val="3"/>
                <c:pt idx="2">
                  <c:v>Flat Steel</c:v>
                </c:pt>
              </c:strCache>
            </c:strRef>
          </c:tx>
          <c:spPr>
            <a:ln w="28575" cap="rnd">
              <a:solidFill>
                <a:schemeClr val="accent4"/>
              </a:solidFill>
              <a:round/>
            </a:ln>
            <a:effectLst/>
          </c:spPr>
          <c:marker>
            <c:symbol val="none"/>
          </c:marker>
          <c:cat>
            <c:strRef>
              <c:f>[1]Weekly!$G$4:$G$208</c:f>
              <c:strCache>
                <c:ptCount val="205"/>
                <c:pt idx="0">
                  <c:v>Italy ex-works HRC</c:v>
                </c:pt>
                <c:pt idx="1">
                  <c:v>172</c:v>
                </c:pt>
                <c:pt idx="2">
                  <c:v>EX-WORKS</c:v>
                </c:pt>
                <c:pt idx="3">
                  <c:v>EUR</c:v>
                </c:pt>
                <c:pt idx="165">
                  <c:v>610.00</c:v>
                </c:pt>
                <c:pt idx="166">
                  <c:v>610.00</c:v>
                </c:pt>
                <c:pt idx="167">
                  <c:v>605.00</c:v>
                </c:pt>
                <c:pt idx="168">
                  <c:v>595.00</c:v>
                </c:pt>
                <c:pt idx="169">
                  <c:v>595.00</c:v>
                </c:pt>
                <c:pt idx="170">
                  <c:v>570.00</c:v>
                </c:pt>
                <c:pt idx="171">
                  <c:v>550.00</c:v>
                </c:pt>
                <c:pt idx="172">
                  <c:v>540.00</c:v>
                </c:pt>
                <c:pt idx="173">
                  <c:v>535.00</c:v>
                </c:pt>
                <c:pt idx="174">
                  <c:v>535.00</c:v>
                </c:pt>
                <c:pt idx="175">
                  <c:v>540.00</c:v>
                </c:pt>
                <c:pt idx="176">
                  <c:v>550.00</c:v>
                </c:pt>
                <c:pt idx="177">
                  <c:v>550.00</c:v>
                </c:pt>
                <c:pt idx="178">
                  <c:v>550.00</c:v>
                </c:pt>
                <c:pt idx="179">
                  <c:v>560.00</c:v>
                </c:pt>
                <c:pt idx="180">
                  <c:v>560.00</c:v>
                </c:pt>
                <c:pt idx="181">
                  <c:v>560.00</c:v>
                </c:pt>
                <c:pt idx="182">
                  <c:v>560.00</c:v>
                </c:pt>
                <c:pt idx="183">
                  <c:v>560.00</c:v>
                </c:pt>
                <c:pt idx="184">
                  <c:v>560.00</c:v>
                </c:pt>
                <c:pt idx="185">
                  <c:v>560.00</c:v>
                </c:pt>
                <c:pt idx="186">
                  <c:v>560.00</c:v>
                </c:pt>
                <c:pt idx="187">
                  <c:v>560.00</c:v>
                </c:pt>
                <c:pt idx="188">
                  <c:v>560.00</c:v>
                </c:pt>
                <c:pt idx="189">
                  <c:v>570.00</c:v>
                </c:pt>
                <c:pt idx="190">
                  <c:v>580.00</c:v>
                </c:pt>
                <c:pt idx="191">
                  <c:v>585.00</c:v>
                </c:pt>
                <c:pt idx="192">
                  <c:v>590.00</c:v>
                </c:pt>
                <c:pt idx="193">
                  <c:v>595.00</c:v>
                </c:pt>
                <c:pt idx="194">
                  <c:v>595.00</c:v>
                </c:pt>
                <c:pt idx="195">
                  <c:v>600.00</c:v>
                </c:pt>
                <c:pt idx="196">
                  <c:v>620.00</c:v>
                </c:pt>
                <c:pt idx="197">
                  <c:v>622.50</c:v>
                </c:pt>
                <c:pt idx="198">
                  <c:v>622.50</c:v>
                </c:pt>
                <c:pt idx="199">
                  <c:v>620.00</c:v>
                </c:pt>
                <c:pt idx="200">
                  <c:v>620.00</c:v>
                </c:pt>
                <c:pt idx="201">
                  <c:v>625.00</c:v>
                </c:pt>
                <c:pt idx="202">
                  <c:v>625.00</c:v>
                </c:pt>
                <c:pt idx="203">
                  <c:v>620.00</c:v>
                </c:pt>
                <c:pt idx="204">
                  <c:v>615.00</c:v>
                </c:pt>
              </c:strCache>
            </c:strRef>
          </c:cat>
          <c:val>
            <c:numRef>
              <c:f>[1]Weekly!$H$4:$H$208</c:f>
              <c:numCache>
                <c:formatCode>General</c:formatCode>
                <c:ptCount val="205"/>
                <c:pt idx="0">
                  <c:v>0</c:v>
                </c:pt>
                <c:pt idx="1">
                  <c:v>173</c:v>
                </c:pt>
                <c:pt idx="2">
                  <c:v>0</c:v>
                </c:pt>
                <c:pt idx="3">
                  <c:v>0</c:v>
                </c:pt>
                <c:pt idx="165" formatCode="0.00">
                  <c:v>575</c:v>
                </c:pt>
                <c:pt idx="166" formatCode="0.00">
                  <c:v>590</c:v>
                </c:pt>
                <c:pt idx="167" formatCode="0.00">
                  <c:v>565</c:v>
                </c:pt>
                <c:pt idx="168" formatCode="0.00">
                  <c:v>550</c:v>
                </c:pt>
                <c:pt idx="169" formatCode="0.00">
                  <c:v>540</c:v>
                </c:pt>
                <c:pt idx="170" formatCode="0.00">
                  <c:v>555</c:v>
                </c:pt>
                <c:pt idx="171" formatCode="0.00">
                  <c:v>545</c:v>
                </c:pt>
                <c:pt idx="172" formatCode="0.00">
                  <c:v>540</c:v>
                </c:pt>
                <c:pt idx="173" formatCode="0.00">
                  <c:v>530</c:v>
                </c:pt>
                <c:pt idx="174" formatCode="0.00">
                  <c:v>530</c:v>
                </c:pt>
                <c:pt idx="175" formatCode="0.00">
                  <c:v>550</c:v>
                </c:pt>
                <c:pt idx="176" formatCode="0.00">
                  <c:v>580</c:v>
                </c:pt>
                <c:pt idx="177" formatCode="0.00">
                  <c:v>580</c:v>
                </c:pt>
                <c:pt idx="178" formatCode="0.00">
                  <c:v>580</c:v>
                </c:pt>
                <c:pt idx="179" formatCode="0.00">
                  <c:v>570</c:v>
                </c:pt>
                <c:pt idx="180" formatCode="0.00">
                  <c:v>550</c:v>
                </c:pt>
                <c:pt idx="181" formatCode="0.00">
                  <c:v>550</c:v>
                </c:pt>
                <c:pt idx="182" formatCode="0.00">
                  <c:v>550</c:v>
                </c:pt>
                <c:pt idx="183" formatCode="0.00">
                  <c:v>560</c:v>
                </c:pt>
                <c:pt idx="184" formatCode="0.00">
                  <c:v>555</c:v>
                </c:pt>
                <c:pt idx="185" formatCode="0.00">
                  <c:v>575</c:v>
                </c:pt>
                <c:pt idx="186" formatCode="0.00">
                  <c:v>575</c:v>
                </c:pt>
                <c:pt idx="187" formatCode="0.00">
                  <c:v>575</c:v>
                </c:pt>
                <c:pt idx="188" formatCode="0.00">
                  <c:v>570</c:v>
                </c:pt>
                <c:pt idx="189" formatCode="0.00">
                  <c:v>570</c:v>
                </c:pt>
                <c:pt idx="190" formatCode="0.00">
                  <c:v>565</c:v>
                </c:pt>
                <c:pt idx="191" formatCode="0.00">
                  <c:v>560</c:v>
                </c:pt>
                <c:pt idx="192" formatCode="0.00">
                  <c:v>565</c:v>
                </c:pt>
                <c:pt idx="193" formatCode="0.00">
                  <c:v>565</c:v>
                </c:pt>
                <c:pt idx="194" formatCode="0.00">
                  <c:v>565</c:v>
                </c:pt>
                <c:pt idx="195" formatCode="0.00">
                  <c:v>565</c:v>
                </c:pt>
                <c:pt idx="196" formatCode="0.00">
                  <c:v>565</c:v>
                </c:pt>
                <c:pt idx="197" formatCode="0.00">
                  <c:v>545</c:v>
                </c:pt>
                <c:pt idx="198" formatCode="0.00">
                  <c:v>530</c:v>
                </c:pt>
                <c:pt idx="199" formatCode="0.00">
                  <c:v>580</c:v>
                </c:pt>
                <c:pt idx="200" formatCode="0.00">
                  <c:v>570</c:v>
                </c:pt>
                <c:pt idx="201" formatCode="0.00">
                  <c:v>570</c:v>
                </c:pt>
                <c:pt idx="202" formatCode="0.00">
                  <c:v>560</c:v>
                </c:pt>
                <c:pt idx="203" formatCode="0.00">
                  <c:v>555</c:v>
                </c:pt>
                <c:pt idx="204" formatCode="0.00">
                  <c:v>550</c:v>
                </c:pt>
              </c:numCache>
            </c:numRef>
          </c:val>
          <c:smooth val="0"/>
          <c:extLst>
            <c:ext xmlns:c16="http://schemas.microsoft.com/office/drawing/2014/chart" uri="{C3380CC4-5D6E-409C-BE32-E72D297353CC}">
              <c16:uniqueId val="{00000003-1DDC-40ED-8E6A-8AAA1F8BFE73}"/>
            </c:ext>
          </c:extLst>
        </c:ser>
        <c:ser>
          <c:idx val="4"/>
          <c:order val="4"/>
          <c:tx>
            <c:strRef>
              <c:f>'[steel_and_green_steel_prices (12).xlsx]Weekly'!$H$1:$H$3</c:f>
              <c:strCache>
                <c:ptCount val="3"/>
                <c:pt idx="2">
                  <c:v>Flat Steel</c:v>
                </c:pt>
              </c:strCache>
            </c:strRef>
          </c:tx>
          <c:spPr>
            <a:ln w="28575" cap="rnd">
              <a:solidFill>
                <a:schemeClr val="accent5"/>
              </a:solidFill>
              <a:round/>
            </a:ln>
            <a:effectLst/>
          </c:spPr>
          <c:marker>
            <c:symbol val="none"/>
          </c:marker>
          <c:cat>
            <c:strRef>
              <c:f>[1]Weekly!$G$4:$G$208</c:f>
              <c:strCache>
                <c:ptCount val="205"/>
                <c:pt idx="0">
                  <c:v>Italy ex-works HRC</c:v>
                </c:pt>
                <c:pt idx="1">
                  <c:v>172</c:v>
                </c:pt>
                <c:pt idx="2">
                  <c:v>EX-WORKS</c:v>
                </c:pt>
                <c:pt idx="3">
                  <c:v>EUR</c:v>
                </c:pt>
                <c:pt idx="165">
                  <c:v>610.00</c:v>
                </c:pt>
                <c:pt idx="166">
                  <c:v>610.00</c:v>
                </c:pt>
                <c:pt idx="167">
                  <c:v>605.00</c:v>
                </c:pt>
                <c:pt idx="168">
                  <c:v>595.00</c:v>
                </c:pt>
                <c:pt idx="169">
                  <c:v>595.00</c:v>
                </c:pt>
                <c:pt idx="170">
                  <c:v>570.00</c:v>
                </c:pt>
                <c:pt idx="171">
                  <c:v>550.00</c:v>
                </c:pt>
                <c:pt idx="172">
                  <c:v>540.00</c:v>
                </c:pt>
                <c:pt idx="173">
                  <c:v>535.00</c:v>
                </c:pt>
                <c:pt idx="174">
                  <c:v>535.00</c:v>
                </c:pt>
                <c:pt idx="175">
                  <c:v>540.00</c:v>
                </c:pt>
                <c:pt idx="176">
                  <c:v>550.00</c:v>
                </c:pt>
                <c:pt idx="177">
                  <c:v>550.00</c:v>
                </c:pt>
                <c:pt idx="178">
                  <c:v>550.00</c:v>
                </c:pt>
                <c:pt idx="179">
                  <c:v>560.00</c:v>
                </c:pt>
                <c:pt idx="180">
                  <c:v>560.00</c:v>
                </c:pt>
                <c:pt idx="181">
                  <c:v>560.00</c:v>
                </c:pt>
                <c:pt idx="182">
                  <c:v>560.00</c:v>
                </c:pt>
                <c:pt idx="183">
                  <c:v>560.00</c:v>
                </c:pt>
                <c:pt idx="184">
                  <c:v>560.00</c:v>
                </c:pt>
                <c:pt idx="185">
                  <c:v>560.00</c:v>
                </c:pt>
                <c:pt idx="186">
                  <c:v>560.00</c:v>
                </c:pt>
                <c:pt idx="187">
                  <c:v>560.00</c:v>
                </c:pt>
                <c:pt idx="188">
                  <c:v>560.00</c:v>
                </c:pt>
                <c:pt idx="189">
                  <c:v>570.00</c:v>
                </c:pt>
                <c:pt idx="190">
                  <c:v>580.00</c:v>
                </c:pt>
                <c:pt idx="191">
                  <c:v>585.00</c:v>
                </c:pt>
                <c:pt idx="192">
                  <c:v>590.00</c:v>
                </c:pt>
                <c:pt idx="193">
                  <c:v>595.00</c:v>
                </c:pt>
                <c:pt idx="194">
                  <c:v>595.00</c:v>
                </c:pt>
                <c:pt idx="195">
                  <c:v>600.00</c:v>
                </c:pt>
                <c:pt idx="196">
                  <c:v>620.00</c:v>
                </c:pt>
                <c:pt idx="197">
                  <c:v>622.50</c:v>
                </c:pt>
                <c:pt idx="198">
                  <c:v>622.50</c:v>
                </c:pt>
                <c:pt idx="199">
                  <c:v>620.00</c:v>
                </c:pt>
                <c:pt idx="200">
                  <c:v>620.00</c:v>
                </c:pt>
                <c:pt idx="201">
                  <c:v>625.00</c:v>
                </c:pt>
                <c:pt idx="202">
                  <c:v>625.00</c:v>
                </c:pt>
                <c:pt idx="203">
                  <c:v>620.00</c:v>
                </c:pt>
                <c:pt idx="204">
                  <c:v>615.00</c:v>
                </c:pt>
              </c:strCache>
            </c:strRef>
          </c:cat>
          <c:val>
            <c:numRef>
              <c:f>[1]Weekly!$H$4:$H$208</c:f>
              <c:numCache>
                <c:formatCode>General</c:formatCode>
                <c:ptCount val="205"/>
                <c:pt idx="0">
                  <c:v>0</c:v>
                </c:pt>
                <c:pt idx="1">
                  <c:v>173</c:v>
                </c:pt>
                <c:pt idx="2">
                  <c:v>0</c:v>
                </c:pt>
                <c:pt idx="3">
                  <c:v>0</c:v>
                </c:pt>
                <c:pt idx="165" formatCode="0.00">
                  <c:v>575</c:v>
                </c:pt>
                <c:pt idx="166" formatCode="0.00">
                  <c:v>590</c:v>
                </c:pt>
                <c:pt idx="167" formatCode="0.00">
                  <c:v>565</c:v>
                </c:pt>
                <c:pt idx="168" formatCode="0.00">
                  <c:v>550</c:v>
                </c:pt>
                <c:pt idx="169" formatCode="0.00">
                  <c:v>540</c:v>
                </c:pt>
                <c:pt idx="170" formatCode="0.00">
                  <c:v>555</c:v>
                </c:pt>
                <c:pt idx="171" formatCode="0.00">
                  <c:v>545</c:v>
                </c:pt>
                <c:pt idx="172" formatCode="0.00">
                  <c:v>540</c:v>
                </c:pt>
                <c:pt idx="173" formatCode="0.00">
                  <c:v>530</c:v>
                </c:pt>
                <c:pt idx="174" formatCode="0.00">
                  <c:v>530</c:v>
                </c:pt>
                <c:pt idx="175" formatCode="0.00">
                  <c:v>550</c:v>
                </c:pt>
                <c:pt idx="176" formatCode="0.00">
                  <c:v>580</c:v>
                </c:pt>
                <c:pt idx="177" formatCode="0.00">
                  <c:v>580</c:v>
                </c:pt>
                <c:pt idx="178" formatCode="0.00">
                  <c:v>580</c:v>
                </c:pt>
                <c:pt idx="179" formatCode="0.00">
                  <c:v>570</c:v>
                </c:pt>
                <c:pt idx="180" formatCode="0.00">
                  <c:v>550</c:v>
                </c:pt>
                <c:pt idx="181" formatCode="0.00">
                  <c:v>550</c:v>
                </c:pt>
                <c:pt idx="182" formatCode="0.00">
                  <c:v>550</c:v>
                </c:pt>
                <c:pt idx="183" formatCode="0.00">
                  <c:v>560</c:v>
                </c:pt>
                <c:pt idx="184" formatCode="0.00">
                  <c:v>555</c:v>
                </c:pt>
                <c:pt idx="185" formatCode="0.00">
                  <c:v>575</c:v>
                </c:pt>
                <c:pt idx="186" formatCode="0.00">
                  <c:v>575</c:v>
                </c:pt>
                <c:pt idx="187" formatCode="0.00">
                  <c:v>575</c:v>
                </c:pt>
                <c:pt idx="188" formatCode="0.00">
                  <c:v>570</c:v>
                </c:pt>
                <c:pt idx="189" formatCode="0.00">
                  <c:v>570</c:v>
                </c:pt>
                <c:pt idx="190" formatCode="0.00">
                  <c:v>565</c:v>
                </c:pt>
                <c:pt idx="191" formatCode="0.00">
                  <c:v>560</c:v>
                </c:pt>
                <c:pt idx="192" formatCode="0.00">
                  <c:v>565</c:v>
                </c:pt>
                <c:pt idx="193" formatCode="0.00">
                  <c:v>565</c:v>
                </c:pt>
                <c:pt idx="194" formatCode="0.00">
                  <c:v>565</c:v>
                </c:pt>
                <c:pt idx="195" formatCode="0.00">
                  <c:v>565</c:v>
                </c:pt>
                <c:pt idx="196" formatCode="0.00">
                  <c:v>565</c:v>
                </c:pt>
                <c:pt idx="197" formatCode="0.00">
                  <c:v>545</c:v>
                </c:pt>
                <c:pt idx="198" formatCode="0.00">
                  <c:v>530</c:v>
                </c:pt>
                <c:pt idx="199" formatCode="0.00">
                  <c:v>580</c:v>
                </c:pt>
                <c:pt idx="200" formatCode="0.00">
                  <c:v>570</c:v>
                </c:pt>
                <c:pt idx="201" formatCode="0.00">
                  <c:v>570</c:v>
                </c:pt>
                <c:pt idx="202" formatCode="0.00">
                  <c:v>560</c:v>
                </c:pt>
                <c:pt idx="203" formatCode="0.00">
                  <c:v>555</c:v>
                </c:pt>
                <c:pt idx="204" formatCode="0.00">
                  <c:v>550</c:v>
                </c:pt>
              </c:numCache>
            </c:numRef>
          </c:val>
          <c:smooth val="0"/>
          <c:extLst>
            <c:ext xmlns:c16="http://schemas.microsoft.com/office/drawing/2014/chart" uri="{C3380CC4-5D6E-409C-BE32-E72D297353CC}">
              <c16:uniqueId val="{00000004-1DDC-40ED-8E6A-8AAA1F8BFE73}"/>
            </c:ext>
          </c:extLst>
        </c:ser>
        <c:dLbls>
          <c:showLegendKey val="0"/>
          <c:showVal val="0"/>
          <c:showCatName val="0"/>
          <c:showSerName val="0"/>
          <c:showPercent val="0"/>
          <c:showBubbleSize val="0"/>
        </c:dLbls>
        <c:marker val="1"/>
        <c:smooth val="0"/>
        <c:axId val="1045998944"/>
        <c:axId val="1046001344"/>
      </c:lineChart>
      <c:dateAx>
        <c:axId val="1278258400"/>
        <c:scaling>
          <c:orientation val="minMax"/>
          <c:min val="45562"/>
        </c:scaling>
        <c:delete val="0"/>
        <c:axPos val="b"/>
        <c:numFmt formatCode="[$-409]mmm\-yy;@" sourceLinked="1"/>
        <c:majorTickMark val="none"/>
        <c:minorTickMark val="none"/>
        <c:tickLblPos val="nextTo"/>
        <c:spPr>
          <a:noFill/>
          <a:ln w="9525" cap="flat" cmpd="sng" algn="ctr">
            <a:noFill/>
            <a:round/>
          </a:ln>
          <a:effectLst/>
          <a:extLst>
            <a:ext uri="{91240B29-F687-4F45-9708-019B960494DF}">
              <a14:hiddenLine xmlns:a14="http://schemas.microsoft.com/office/drawing/2010/main" w="9525" cap="flat" cmpd="sng" algn="ctr">
                <a:solidFill>
                  <a:srgbClr val="262735">
                    <a:lumMod val="15000"/>
                    <a:lumOff val="85000"/>
                  </a:srgbClr>
                </a:solidFill>
                <a:round/>
              </a14:hiddenLine>
            </a:ext>
          </a:extLst>
        </c:spPr>
        <c:txPr>
          <a:bodyPr rot="-60000000" spcFirstLastPara="1" vertOverflow="ellipsis" vert="horz" wrap="square" anchor="ctr" anchorCtr="1"/>
          <a:lstStyle/>
          <a:p>
            <a:pPr>
              <a:defRPr sz="1200" b="0" i="0" u="none" strike="noStrike" kern="1200" baseline="0">
                <a:solidFill>
                  <a:srgbClr val="000000"/>
                </a:solidFill>
                <a:latin typeface="Arial"/>
                <a:ea typeface="Arial"/>
                <a:cs typeface="Arial"/>
              </a:defRPr>
            </a:pPr>
            <a:endParaRPr lang="en-US"/>
          </a:p>
        </c:txPr>
        <c:crossAx val="1278256480"/>
        <c:crosses val="autoZero"/>
        <c:auto val="1"/>
        <c:lblOffset val="100"/>
        <c:baseTimeUnit val="days"/>
        <c:majorUnit val="28"/>
        <c:majorTimeUnit val="days"/>
      </c:dateAx>
      <c:valAx>
        <c:axId val="1278256480"/>
        <c:scaling>
          <c:orientation val="minMax"/>
          <c:max val="1100"/>
          <c:min val="400"/>
        </c:scaling>
        <c:delete val="0"/>
        <c:axPos val="l"/>
        <c:majorGridlines>
          <c:spPr>
            <a:ln w="9525" cap="flat" cmpd="sng" algn="ctr">
              <a:solidFill>
                <a:srgbClr val="DEE1E0"/>
              </a:solidFill>
              <a:prstDash val="solid"/>
              <a:round/>
            </a:ln>
            <a:effectLst/>
          </c:spPr>
        </c:majorGridlines>
        <c:numFmt formatCode="#,##0" sourceLinked="0"/>
        <c:majorTickMark val="none"/>
        <c:minorTickMark val="none"/>
        <c:tickLblPos val="nextTo"/>
        <c:spPr>
          <a:noFill/>
          <a:ln>
            <a:noFill/>
          </a:ln>
          <a:effectLst/>
          <a:extLst>
            <a:ext uri="{91240B29-F687-4F45-9708-019B960494DF}">
              <a14:hiddenLine xmlns:a14="http://schemas.microsoft.com/office/drawing/2010/main">
                <a:noFill/>
              </a14:hiddenLine>
            </a:ext>
          </a:extLst>
        </c:spPr>
        <c:txPr>
          <a:bodyPr rot="-60000000" spcFirstLastPara="1" vertOverflow="ellipsis" vert="horz" wrap="square" anchor="ctr" anchorCtr="1"/>
          <a:lstStyle/>
          <a:p>
            <a:pPr>
              <a:defRPr sz="1200" b="0" i="0" u="none" strike="noStrike" kern="1200" baseline="0">
                <a:solidFill>
                  <a:srgbClr val="000000"/>
                </a:solidFill>
                <a:latin typeface="Arial"/>
                <a:ea typeface="Arial"/>
                <a:cs typeface="Arial"/>
              </a:defRPr>
            </a:pPr>
            <a:endParaRPr lang="en-US"/>
          </a:p>
        </c:txPr>
        <c:crossAx val="1278258400"/>
        <c:crosses val="autoZero"/>
        <c:crossBetween val="between"/>
      </c:valAx>
      <c:valAx>
        <c:axId val="1046001344"/>
        <c:scaling>
          <c:orientation val="minMax"/>
          <c:max val="1100"/>
          <c:min val="400"/>
        </c:scaling>
        <c:delete val="0"/>
        <c:axPos val="r"/>
        <c:numFmt formatCode="#,##0" sourceLinked="0"/>
        <c:majorTickMark val="none"/>
        <c:minorTickMark val="none"/>
        <c:tickLblPos val="nextTo"/>
        <c:spPr>
          <a:noFill/>
          <a:ln>
            <a:noFill/>
          </a:ln>
          <a:effectLst/>
          <a:extLst>
            <a:ext uri="{91240B29-F687-4F45-9708-019B960494DF}">
              <a14:hiddenLine xmlns:a14="http://schemas.microsoft.com/office/drawing/2010/main">
                <a:noFill/>
              </a14:hiddenLine>
            </a:ext>
          </a:extLst>
        </c:spPr>
        <c:txPr>
          <a:bodyPr rot="-60000000" spcFirstLastPara="1" vertOverflow="ellipsis" vert="horz" wrap="square" anchor="ctr" anchorCtr="1"/>
          <a:lstStyle/>
          <a:p>
            <a:pPr>
              <a:defRPr sz="1200" b="0" i="0" u="none" strike="noStrike" kern="1200" baseline="0">
                <a:solidFill>
                  <a:srgbClr val="000000"/>
                </a:solidFill>
                <a:latin typeface="Arial"/>
                <a:ea typeface="Arial"/>
                <a:cs typeface="Arial"/>
              </a:defRPr>
            </a:pPr>
            <a:endParaRPr lang="en-US"/>
          </a:p>
        </c:txPr>
        <c:crossAx val="1045998944"/>
        <c:crosses val="max"/>
        <c:crossBetween val="between"/>
      </c:valAx>
      <c:dateAx>
        <c:axId val="1045998944"/>
        <c:scaling>
          <c:orientation val="minMax"/>
        </c:scaling>
        <c:delete val="1"/>
        <c:axPos val="b"/>
        <c:numFmt formatCode="[$-409]mmm\-yy;@" sourceLinked="1"/>
        <c:majorTickMark val="out"/>
        <c:minorTickMark val="none"/>
        <c:tickLblPos val="nextTo"/>
        <c:crossAx val="1046001344"/>
        <c:crosses val="autoZero"/>
        <c:auto val="1"/>
        <c:lblOffset val="100"/>
        <c:baseTimeUnit val="days"/>
      </c:dateAx>
      <c:spPr>
        <a:noFill/>
        <a:ln>
          <a:noFill/>
        </a:ln>
        <a:effectLst/>
        <a:extLst>
          <a:ext uri="{91240B29-F687-4F45-9708-019B960494DF}">
            <a14:hiddenLine xmlns:a14="http://schemas.microsoft.com/office/drawing/2010/main">
              <a:noFill/>
            </a14:hiddenLine>
          </a:ext>
        </a:extLst>
      </c:spPr>
    </c:plotArea>
    <c:legend>
      <c:legendPos val="b"/>
      <c:legendEntry>
        <c:idx val="3"/>
        <c:delete val="1"/>
      </c:legendEntry>
      <c:legendEntry>
        <c:idx val="4"/>
        <c:delete val="1"/>
      </c:legendEntry>
      <c:layout>
        <c:manualLayout>
          <c:xMode val="edge"/>
          <c:yMode val="edge"/>
          <c:x val="0"/>
          <c:y val="0.80601081228808857"/>
          <c:w val="0.99943795307726535"/>
          <c:h val="0.13982114226760181"/>
        </c:manualLayout>
      </c:layout>
      <c:overlay val="0"/>
      <c:spPr>
        <a:noFill/>
        <a:ln>
          <a:noFill/>
        </a:ln>
        <a:effectLst/>
      </c:spPr>
      <c:txPr>
        <a:bodyPr rot="0" spcFirstLastPara="1" vertOverflow="ellipsis" vert="horz" wrap="square" anchor="ctr" anchorCtr="1"/>
        <a:lstStyle/>
        <a:p>
          <a:pPr>
            <a:defRPr sz="1200" b="0" i="0" u="none" strike="noStrike" kern="1200" baseline="0">
              <a:solidFill>
                <a:srgbClr val="000000"/>
              </a:solidFill>
              <a:latin typeface="Arial" panose="020B0604020202020204" pitchFamily="34" charset="0"/>
              <a:ea typeface="+mn-ea"/>
              <a:cs typeface="+mn-cs"/>
            </a:defRPr>
          </a:pPr>
          <a:endParaRPr lang="en-US"/>
        </a:p>
      </c:txPr>
    </c:legend>
    <c:plotVisOnly val="1"/>
    <c:dispBlanksAs val="gap"/>
    <c:showDLblsOverMax val="0"/>
  </c:chart>
  <c:spPr>
    <a:solidFill>
      <a:srgbClr val="FFFFFF"/>
    </a:solidFill>
    <a:ln w="9525" cap="flat" cmpd="sng" algn="ctr">
      <a:noFill/>
      <a:round/>
    </a:ln>
    <a:effectLst/>
    <a:extLst>
      <a:ext uri="{91240B29-F687-4F45-9708-019B960494DF}">
        <a14:hiddenLine xmlns:a14="http://schemas.microsoft.com/office/drawing/2010/main" w="9525" cap="flat" cmpd="sng" algn="ctr">
          <a:solidFill>
            <a:srgbClr val="262735">
              <a:lumMod val="15000"/>
              <a:lumOff val="85000"/>
            </a:srgbClr>
          </a:solidFill>
          <a:round/>
        </a14:hiddenLine>
      </a:ext>
    </a:extLst>
  </c:spPr>
  <c:txPr>
    <a:bodyPr/>
    <a:lstStyle/>
    <a:p>
      <a:pPr>
        <a:defRPr/>
      </a:pPr>
      <a:endParaRPr lang="en-US"/>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6237800925925925"/>
          <c:y val="0.13630050505050506"/>
          <c:w val="0.47524421296296299"/>
          <c:h val="0.70060571935571936"/>
        </c:manualLayout>
      </c:layout>
      <c:pieChart>
        <c:varyColors val="1"/>
        <c:ser>
          <c:idx val="0"/>
          <c:order val="0"/>
          <c:tx>
            <c:strRef>
              <c:f>Database!$C$1857</c:f>
              <c:strCache>
                <c:ptCount val="1"/>
                <c:pt idx="0">
                  <c:v>%</c:v>
                </c:pt>
              </c:strCache>
            </c:strRef>
          </c:tx>
          <c:dPt>
            <c:idx val="0"/>
            <c:bubble3D val="0"/>
            <c:spPr>
              <a:solidFill>
                <a:srgbClr val="02A3D5"/>
              </a:solidFill>
              <a:ln w="19050">
                <a:solidFill>
                  <a:schemeClr val="lt1"/>
                </a:solidFill>
              </a:ln>
              <a:effectLst/>
            </c:spPr>
            <c:extLst>
              <c:ext xmlns:c16="http://schemas.microsoft.com/office/drawing/2014/chart" uri="{C3380CC4-5D6E-409C-BE32-E72D297353CC}">
                <c16:uniqueId val="{00000001-F5AD-4CC6-8DCD-74BEFBE80862}"/>
              </c:ext>
            </c:extLst>
          </c:dPt>
          <c:dPt>
            <c:idx val="1"/>
            <c:bubble3D val="0"/>
            <c:spPr>
              <a:solidFill>
                <a:srgbClr val="00162B"/>
              </a:solidFill>
              <a:ln w="19050">
                <a:solidFill>
                  <a:schemeClr val="lt1"/>
                </a:solidFill>
              </a:ln>
              <a:effectLst/>
            </c:spPr>
            <c:extLst>
              <c:ext xmlns:c16="http://schemas.microsoft.com/office/drawing/2014/chart" uri="{C3380CC4-5D6E-409C-BE32-E72D297353CC}">
                <c16:uniqueId val="{00000003-F5AD-4CC6-8DCD-74BEFBE80862}"/>
              </c:ext>
            </c:extLst>
          </c:dPt>
          <c:dPt>
            <c:idx val="2"/>
            <c:bubble3D val="0"/>
            <c:spPr>
              <a:solidFill>
                <a:srgbClr val="CED1D0"/>
              </a:solidFill>
              <a:ln w="19050">
                <a:solidFill>
                  <a:schemeClr val="lt1"/>
                </a:solidFill>
              </a:ln>
              <a:effectLst/>
            </c:spPr>
            <c:extLst>
              <c:ext xmlns:c16="http://schemas.microsoft.com/office/drawing/2014/chart" uri="{C3380CC4-5D6E-409C-BE32-E72D297353CC}">
                <c16:uniqueId val="{00000005-F5AD-4CC6-8DCD-74BEFBE80862}"/>
              </c:ext>
            </c:extLst>
          </c:dPt>
          <c:dPt>
            <c:idx val="3"/>
            <c:bubble3D val="0"/>
            <c:spPr>
              <a:solidFill>
                <a:srgbClr val="1B6EBF"/>
              </a:solidFill>
              <a:ln w="19050">
                <a:solidFill>
                  <a:schemeClr val="lt1"/>
                </a:solidFill>
              </a:ln>
              <a:effectLst/>
            </c:spPr>
            <c:extLst>
              <c:ext xmlns:c16="http://schemas.microsoft.com/office/drawing/2014/chart" uri="{C3380CC4-5D6E-409C-BE32-E72D297353CC}">
                <c16:uniqueId val="{00000007-F5AD-4CC6-8DCD-74BEFBE80862}"/>
              </c:ext>
            </c:extLst>
          </c:dPt>
          <c:dPt>
            <c:idx val="4"/>
            <c:bubble3D val="0"/>
            <c:spPr>
              <a:solidFill>
                <a:srgbClr val="00A177"/>
              </a:solidFill>
              <a:ln w="19050">
                <a:solidFill>
                  <a:schemeClr val="lt1"/>
                </a:solidFill>
              </a:ln>
              <a:effectLst/>
            </c:spPr>
            <c:extLst>
              <c:ext xmlns:c16="http://schemas.microsoft.com/office/drawing/2014/chart" uri="{C3380CC4-5D6E-409C-BE32-E72D297353CC}">
                <c16:uniqueId val="{00000009-F5AD-4CC6-8DCD-74BEFBE80862}"/>
              </c:ext>
            </c:extLst>
          </c:dPt>
          <c:dLbls>
            <c:dLbl>
              <c:idx val="0"/>
              <c:layout>
                <c:manualLayout>
                  <c:x val="2.2017330541719503E-3"/>
                  <c:y val="1.1936994277238462E-3"/>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5AD-4CC6-8DCD-74BEFBE80862}"/>
                </c:ext>
              </c:extLst>
            </c:dLbl>
            <c:dLbl>
              <c:idx val="1"/>
              <c:layout>
                <c:manualLayout>
                  <c:x val="1.8213107576801869E-2"/>
                  <c:y val="3.4391915077318161E-3"/>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5AD-4CC6-8DCD-74BEFBE80862}"/>
                </c:ext>
              </c:extLst>
            </c:dLbl>
            <c:dLbl>
              <c:idx val="2"/>
              <c:layout>
                <c:manualLayout>
                  <c:x val="-7.0561140226536798E-2"/>
                  <c:y val="-7.6254413832036391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F5AD-4CC6-8DCD-74BEFBE80862}"/>
                </c:ext>
              </c:extLst>
            </c:dLbl>
            <c:dLbl>
              <c:idx val="3"/>
              <c:layout>
                <c:manualLayout>
                  <c:x val="3.0067765052285174E-4"/>
                  <c:y val="5.0728786806727259E-3"/>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F5AD-4CC6-8DCD-74BEFBE80862}"/>
                </c:ext>
              </c:extLst>
            </c:dLbl>
            <c:dLbl>
              <c:idx val="4"/>
              <c:layout>
                <c:manualLayout>
                  <c:x val="3.0353936651191422E-2"/>
                  <c:y val="-4.6421890393066271E-3"/>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F5AD-4CC6-8DCD-74BEFBE80862}"/>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000000"/>
                    </a:solidFill>
                    <a:latin typeface="Arial"/>
                    <a:ea typeface="Arial"/>
                    <a:cs typeface="Arial"/>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Database!$B$1858:$B$1862</c:f>
              <c:strCache>
                <c:ptCount val="5"/>
                <c:pt idx="0">
                  <c:v>US</c:v>
                </c:pt>
                <c:pt idx="1">
                  <c:v>EU</c:v>
                </c:pt>
                <c:pt idx="2">
                  <c:v>Rest of the world</c:v>
                </c:pt>
                <c:pt idx="3">
                  <c:v>Mexico</c:v>
                </c:pt>
                <c:pt idx="4">
                  <c:v>Canada</c:v>
                </c:pt>
              </c:strCache>
            </c:strRef>
          </c:cat>
          <c:val>
            <c:numRef>
              <c:f>Database!$C$1858:$C$1862</c:f>
              <c:numCache>
                <c:formatCode>0.0%</c:formatCode>
                <c:ptCount val="5"/>
                <c:pt idx="0">
                  <c:v>0.21197411003236247</c:v>
                </c:pt>
                <c:pt idx="1">
                  <c:v>5.3937432578209279E-2</c:v>
                </c:pt>
                <c:pt idx="2">
                  <c:v>0.63421364111461143</c:v>
                </c:pt>
                <c:pt idx="3">
                  <c:v>3.1840259039395573E-2</c:v>
                </c:pt>
                <c:pt idx="4">
                  <c:v>6.8034557235421164E-2</c:v>
                </c:pt>
              </c:numCache>
            </c:numRef>
          </c:val>
          <c:extLst>
            <c:ext xmlns:c16="http://schemas.microsoft.com/office/drawing/2014/chart" uri="{C3380CC4-5D6E-409C-BE32-E72D297353CC}">
              <c16:uniqueId val="{0000000A-F5AD-4CC6-8DCD-74BEFBE80862}"/>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b"/>
      <c:layout>
        <c:manualLayout>
          <c:xMode val="edge"/>
          <c:yMode val="edge"/>
          <c:x val="0.19161549707602341"/>
          <c:y val="0.87956586700336703"/>
          <c:w val="0.6121271929824561"/>
          <c:h val="4.5602483164983165E-2"/>
        </c:manualLayout>
      </c:layout>
      <c:overlay val="0"/>
      <c:spPr>
        <a:noFill/>
        <a:ln>
          <a:noFill/>
        </a:ln>
        <a:effectLst/>
      </c:spPr>
      <c:txPr>
        <a:bodyPr rot="0" spcFirstLastPara="1" vertOverflow="ellipsis" vert="horz" wrap="square" anchor="ctr" anchorCtr="1"/>
        <a:lstStyle/>
        <a:p>
          <a:pPr>
            <a:defRPr sz="1200" b="0" i="0" u="none" strike="noStrike" kern="1200" baseline="0">
              <a:solidFill>
                <a:srgbClr val="000000"/>
              </a:solidFill>
              <a:latin typeface="Arial" panose="020B06040202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FFFFFF"/>
    </a:solidFill>
    <a:ln w="9525" cap="flat" cmpd="sng" algn="ctr">
      <a:noFill/>
      <a:round/>
    </a:ln>
    <a:effectLst/>
    <a:extLst>
      <a:ext uri="{91240B29-F687-4F45-9708-019B960494DF}">
        <a14:hiddenLine xmlns:a14="http://schemas.microsoft.com/office/drawing/2010/main" w="9525" cap="flat" cmpd="sng" algn="ctr">
          <a:solidFill>
            <a:sysClr val="windowText" lastClr="000000">
              <a:lumMod val="15000"/>
              <a:lumOff val="85000"/>
            </a:sysClr>
          </a:solidFill>
          <a:round/>
        </a14:hiddenLine>
      </a:ext>
    </a:extLst>
  </c:spPr>
  <c:txPr>
    <a:bodyPr/>
    <a:lstStyle/>
    <a:p>
      <a:pPr>
        <a:defRPr/>
      </a:pPr>
      <a:endParaRPr lang="en-US"/>
    </a:p>
  </c:txPr>
  <c:externalData r:id="rId4">
    <c:autoUpdate val="0"/>
  </c:externalData>
  <c:userShapes r:id="rId5"/>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3827822273223872"/>
          <c:y val="0.13136122880853979"/>
          <c:w val="0.81308621331090658"/>
          <c:h val="0.5717327788734089"/>
        </c:manualLayout>
      </c:layout>
      <c:lineChart>
        <c:grouping val="standard"/>
        <c:varyColors val="0"/>
        <c:ser>
          <c:idx val="2"/>
          <c:order val="0"/>
          <c:tx>
            <c:strRef>
              <c:f>Sheet1!$D$1</c:f>
              <c:strCache>
                <c:ptCount val="1"/>
                <c:pt idx="0">
                  <c:v>HRC price of reduced carbon, scopes 1-3, €/t</c:v>
                </c:pt>
              </c:strCache>
            </c:strRef>
          </c:tx>
          <c:spPr>
            <a:ln w="28575" cap="rnd">
              <a:solidFill>
                <a:srgbClr val="02A3D5"/>
              </a:solidFill>
              <a:round/>
            </a:ln>
            <a:effectLst/>
          </c:spPr>
          <c:marker>
            <c:symbol val="none"/>
          </c:marker>
          <c:cat>
            <c:numRef>
              <c:f>Sheet1!$A$2:$A$41</c:f>
              <c:numCache>
                <c:formatCode>[$-409]mmm\-yy;@</c:formatCode>
                <c:ptCount val="40"/>
                <c:pt idx="0">
                  <c:v>45506</c:v>
                </c:pt>
                <c:pt idx="1">
                  <c:v>45513</c:v>
                </c:pt>
                <c:pt idx="2">
                  <c:v>45520</c:v>
                </c:pt>
                <c:pt idx="3">
                  <c:v>45527</c:v>
                </c:pt>
                <c:pt idx="4">
                  <c:v>45534</c:v>
                </c:pt>
                <c:pt idx="5">
                  <c:v>45541</c:v>
                </c:pt>
                <c:pt idx="6">
                  <c:v>45548</c:v>
                </c:pt>
                <c:pt idx="7">
                  <c:v>45555</c:v>
                </c:pt>
                <c:pt idx="8">
                  <c:v>45562</c:v>
                </c:pt>
                <c:pt idx="9">
                  <c:v>45569</c:v>
                </c:pt>
                <c:pt idx="10">
                  <c:v>45576</c:v>
                </c:pt>
                <c:pt idx="11">
                  <c:v>45583</c:v>
                </c:pt>
                <c:pt idx="12">
                  <c:v>45590</c:v>
                </c:pt>
                <c:pt idx="13">
                  <c:v>45597</c:v>
                </c:pt>
                <c:pt idx="14">
                  <c:v>45604</c:v>
                </c:pt>
                <c:pt idx="15">
                  <c:v>45611</c:v>
                </c:pt>
                <c:pt idx="16">
                  <c:v>45618</c:v>
                </c:pt>
                <c:pt idx="17">
                  <c:v>45625</c:v>
                </c:pt>
                <c:pt idx="18">
                  <c:v>45632</c:v>
                </c:pt>
                <c:pt idx="19">
                  <c:v>45639</c:v>
                </c:pt>
                <c:pt idx="20">
                  <c:v>45646</c:v>
                </c:pt>
                <c:pt idx="21">
                  <c:v>45653</c:v>
                </c:pt>
                <c:pt idx="22">
                  <c:v>45660</c:v>
                </c:pt>
                <c:pt idx="23">
                  <c:v>45667</c:v>
                </c:pt>
                <c:pt idx="24">
                  <c:v>45674</c:v>
                </c:pt>
                <c:pt idx="25">
                  <c:v>45681</c:v>
                </c:pt>
                <c:pt idx="26">
                  <c:v>45688</c:v>
                </c:pt>
                <c:pt idx="27">
                  <c:v>45695</c:v>
                </c:pt>
                <c:pt idx="28">
                  <c:v>45702</c:v>
                </c:pt>
                <c:pt idx="29">
                  <c:v>45709</c:v>
                </c:pt>
                <c:pt idx="30">
                  <c:v>45716</c:v>
                </c:pt>
                <c:pt idx="31">
                  <c:v>45723</c:v>
                </c:pt>
                <c:pt idx="32">
                  <c:v>45730</c:v>
                </c:pt>
                <c:pt idx="33">
                  <c:v>45737</c:v>
                </c:pt>
                <c:pt idx="34">
                  <c:v>45744</c:v>
                </c:pt>
                <c:pt idx="35">
                  <c:v>45751</c:v>
                </c:pt>
                <c:pt idx="36">
                  <c:v>45758</c:v>
                </c:pt>
                <c:pt idx="37">
                  <c:v>45765</c:v>
                </c:pt>
                <c:pt idx="38">
                  <c:v>45772</c:v>
                </c:pt>
                <c:pt idx="39">
                  <c:v>45779</c:v>
                </c:pt>
              </c:numCache>
            </c:numRef>
          </c:cat>
          <c:val>
            <c:numRef>
              <c:f>Sheet1!$D$2:$D$41</c:f>
              <c:numCache>
                <c:formatCode>0.00</c:formatCode>
                <c:ptCount val="40"/>
                <c:pt idx="0">
                  <c:v>61</c:v>
                </c:pt>
                <c:pt idx="1">
                  <c:v>61</c:v>
                </c:pt>
                <c:pt idx="2">
                  <c:v>61</c:v>
                </c:pt>
                <c:pt idx="3">
                  <c:v>61</c:v>
                </c:pt>
                <c:pt idx="4">
                  <c:v>55</c:v>
                </c:pt>
                <c:pt idx="5">
                  <c:v>61</c:v>
                </c:pt>
                <c:pt idx="6">
                  <c:v>61</c:v>
                </c:pt>
                <c:pt idx="7">
                  <c:v>61</c:v>
                </c:pt>
                <c:pt idx="8">
                  <c:v>61</c:v>
                </c:pt>
                <c:pt idx="9">
                  <c:v>61</c:v>
                </c:pt>
                <c:pt idx="10">
                  <c:v>61</c:v>
                </c:pt>
                <c:pt idx="11">
                  <c:v>61</c:v>
                </c:pt>
                <c:pt idx="12">
                  <c:v>61</c:v>
                </c:pt>
                <c:pt idx="13">
                  <c:v>61</c:v>
                </c:pt>
                <c:pt idx="14">
                  <c:v>61</c:v>
                </c:pt>
                <c:pt idx="15">
                  <c:v>64</c:v>
                </c:pt>
                <c:pt idx="16">
                  <c:v>59</c:v>
                </c:pt>
                <c:pt idx="17">
                  <c:v>66.239999999999995</c:v>
                </c:pt>
                <c:pt idx="18">
                  <c:v>70.61</c:v>
                </c:pt>
                <c:pt idx="19">
                  <c:v>70.34</c:v>
                </c:pt>
                <c:pt idx="20">
                  <c:v>62.5</c:v>
                </c:pt>
                <c:pt idx="21">
                  <c:v>62.5</c:v>
                </c:pt>
                <c:pt idx="22">
                  <c:v>62.5</c:v>
                </c:pt>
                <c:pt idx="23">
                  <c:v>62.5</c:v>
                </c:pt>
                <c:pt idx="24">
                  <c:v>55.51</c:v>
                </c:pt>
                <c:pt idx="25">
                  <c:v>63.81</c:v>
                </c:pt>
                <c:pt idx="26">
                  <c:v>65.06</c:v>
                </c:pt>
                <c:pt idx="27">
                  <c:v>64.12</c:v>
                </c:pt>
                <c:pt idx="28">
                  <c:v>55.58</c:v>
                </c:pt>
                <c:pt idx="29">
                  <c:v>57.45</c:v>
                </c:pt>
                <c:pt idx="30">
                  <c:v>64.81</c:v>
                </c:pt>
                <c:pt idx="31">
                  <c:v>63.58</c:v>
                </c:pt>
                <c:pt idx="32">
                  <c:v>68.12</c:v>
                </c:pt>
                <c:pt idx="33">
                  <c:v>61.3</c:v>
                </c:pt>
                <c:pt idx="34">
                  <c:v>59.06</c:v>
                </c:pt>
                <c:pt idx="35">
                  <c:v>60.68</c:v>
                </c:pt>
                <c:pt idx="36">
                  <c:v>59.69</c:v>
                </c:pt>
                <c:pt idx="37">
                  <c:v>52.85</c:v>
                </c:pt>
                <c:pt idx="38">
                  <c:v>61.5</c:v>
                </c:pt>
                <c:pt idx="39">
                  <c:v>63.48</c:v>
                </c:pt>
              </c:numCache>
            </c:numRef>
          </c:val>
          <c:smooth val="0"/>
          <c:extLst>
            <c:ext xmlns:c16="http://schemas.microsoft.com/office/drawing/2014/chart" uri="{C3380CC4-5D6E-409C-BE32-E72D297353CC}">
              <c16:uniqueId val="{00000000-D39E-4B27-8C5E-3D8F4A116B8E}"/>
            </c:ext>
          </c:extLst>
        </c:ser>
        <c:dLbls>
          <c:showLegendKey val="0"/>
          <c:showVal val="0"/>
          <c:showCatName val="0"/>
          <c:showSerName val="0"/>
          <c:showPercent val="0"/>
          <c:showBubbleSize val="0"/>
        </c:dLbls>
        <c:smooth val="0"/>
        <c:axId val="1264429504"/>
        <c:axId val="1264428544"/>
      </c:lineChart>
      <c:dateAx>
        <c:axId val="1264429504"/>
        <c:scaling>
          <c:orientation val="minMax"/>
        </c:scaling>
        <c:delete val="0"/>
        <c:axPos val="b"/>
        <c:numFmt formatCode="[$-409]mmm\-yy;@" sourceLinked="1"/>
        <c:majorTickMark val="none"/>
        <c:minorTickMark val="none"/>
        <c:tickLblPos val="nextTo"/>
        <c:spPr>
          <a:noFill/>
          <a:ln w="9525" cap="flat" cmpd="sng" algn="ctr">
            <a:noFill/>
            <a:round/>
          </a:ln>
          <a:effectLst/>
          <a:extLst>
            <a:ext uri="{91240B29-F687-4F45-9708-019B960494DF}">
              <a14:hiddenLine xmlns:a14="http://schemas.microsoft.com/office/drawing/2010/main" w="9525" cap="flat" cmpd="sng" algn="ctr">
                <a:solidFill>
                  <a:srgbClr val="00162B">
                    <a:lumMod val="15000"/>
                    <a:lumOff val="85000"/>
                  </a:srgbClr>
                </a:solidFill>
                <a:round/>
              </a14:hiddenLine>
            </a:ext>
          </a:extLst>
        </c:spPr>
        <c:txPr>
          <a:bodyPr rot="-60000000" spcFirstLastPara="1" vertOverflow="ellipsis" vert="horz" wrap="square" anchor="ctr" anchorCtr="1"/>
          <a:lstStyle/>
          <a:p>
            <a:pPr>
              <a:defRPr sz="1000" b="0" i="0" u="none" strike="noStrike" kern="1200" baseline="0">
                <a:solidFill>
                  <a:srgbClr val="000000"/>
                </a:solidFill>
                <a:latin typeface="Arial"/>
                <a:ea typeface="Arial"/>
                <a:cs typeface="Arial"/>
              </a:defRPr>
            </a:pPr>
            <a:endParaRPr lang="en-US"/>
          </a:p>
        </c:txPr>
        <c:crossAx val="1264428544"/>
        <c:crosses val="autoZero"/>
        <c:auto val="1"/>
        <c:lblOffset val="100"/>
        <c:baseTimeUnit val="days"/>
      </c:dateAx>
      <c:valAx>
        <c:axId val="1264428544"/>
        <c:scaling>
          <c:orientation val="minMax"/>
          <c:min val="50"/>
        </c:scaling>
        <c:delete val="0"/>
        <c:axPos val="l"/>
        <c:majorGridlines>
          <c:spPr>
            <a:ln w="9525" cap="flat" cmpd="sng" algn="ctr">
              <a:solidFill>
                <a:srgbClr val="DEE1E0"/>
              </a:solidFill>
              <a:prstDash val="solid"/>
              <a:round/>
            </a:ln>
            <a:effectLst/>
          </c:spPr>
        </c:majorGridlines>
        <c:numFmt formatCode="0" sourceLinked="0"/>
        <c:majorTickMark val="none"/>
        <c:minorTickMark val="none"/>
        <c:tickLblPos val="nextTo"/>
        <c:spPr>
          <a:noFill/>
          <a:ln>
            <a:noFill/>
          </a:ln>
          <a:effectLst/>
          <a:extLst>
            <a:ext uri="{91240B29-F687-4F45-9708-019B960494DF}">
              <a14:hiddenLine xmlns:a14="http://schemas.microsoft.com/office/drawing/2010/main">
                <a:noFill/>
              </a14:hiddenLine>
            </a:ext>
          </a:extLst>
        </c:spPr>
        <c:txPr>
          <a:bodyPr rot="-60000000" spcFirstLastPara="1" vertOverflow="ellipsis" vert="horz" wrap="square" anchor="ctr" anchorCtr="1"/>
          <a:lstStyle/>
          <a:p>
            <a:pPr>
              <a:defRPr sz="1000" b="0" i="0" u="none" strike="noStrike" kern="1200" baseline="0">
                <a:solidFill>
                  <a:srgbClr val="000000"/>
                </a:solidFill>
                <a:latin typeface="Arial"/>
                <a:ea typeface="Arial"/>
                <a:cs typeface="Arial"/>
              </a:defRPr>
            </a:pPr>
            <a:endParaRPr lang="en-US"/>
          </a:p>
        </c:txPr>
        <c:crossAx val="1264429504"/>
        <c:crosses val="autoZero"/>
        <c:crossBetween val="between"/>
      </c:valAx>
      <c:spPr>
        <a:noFill/>
        <a:ln>
          <a:noFill/>
        </a:ln>
        <a:effectLst/>
        <a:extLst>
          <a:ext uri="{91240B29-F687-4F45-9708-019B960494DF}">
            <a14:hiddenLine xmlns:a14="http://schemas.microsoft.com/office/drawing/2010/main">
              <a:noFill/>
            </a14:hiddenLine>
          </a:ext>
        </a:ex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FFFFFF"/>
    </a:solidFill>
    <a:ln w="9525" cap="flat" cmpd="sng" algn="ctr">
      <a:noFill/>
      <a:round/>
    </a:ln>
    <a:effectLst/>
    <a:extLst>
      <a:ext uri="{91240B29-F687-4F45-9708-019B960494DF}">
        <a14:hiddenLine xmlns:a14="http://schemas.microsoft.com/office/drawing/2010/main" w="9525" cap="flat" cmpd="sng" algn="ctr">
          <a:solidFill>
            <a:srgbClr val="00162B">
              <a:lumMod val="15000"/>
              <a:lumOff val="85000"/>
            </a:srgbClr>
          </a:solidFill>
          <a:round/>
        </a14:hiddenLine>
      </a:ext>
    </a:extLst>
  </c:spPr>
  <c:txPr>
    <a:bodyPr/>
    <a:lstStyle/>
    <a:p>
      <a:pPr>
        <a:defRPr/>
      </a:pPr>
      <a:endParaRPr lang="en-US"/>
    </a:p>
  </c:txPr>
  <c:externalData r:id="rId4">
    <c:autoUpdate val="0"/>
  </c:externalData>
  <c:userShapes r:id="rId5"/>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xMode val="edge"/>
          <c:yMode val="edge"/>
          <c:x val="7.0555555555555552E-2"/>
          <c:y val="9.1011466011466008E-2"/>
          <c:w val="0.91134259259259254"/>
          <c:h val="0.68041905541905534"/>
        </c:manualLayout>
      </c:layout>
      <c:lineChart>
        <c:grouping val="standard"/>
        <c:varyColors val="0"/>
        <c:ser>
          <c:idx val="0"/>
          <c:order val="0"/>
          <c:tx>
            <c:strRef>
              <c:f>Sheet1!$B$1</c:f>
              <c:strCache>
                <c:ptCount val="1"/>
                <c:pt idx="0">
                  <c:v>Northwest Europe HRC ex-works </c:v>
                </c:pt>
              </c:strCache>
            </c:strRef>
          </c:tx>
          <c:spPr>
            <a:ln w="28575" cap="rnd">
              <a:solidFill>
                <a:srgbClr val="02A3D5"/>
              </a:solidFill>
              <a:round/>
            </a:ln>
            <a:effectLst/>
          </c:spPr>
          <c:marker>
            <c:symbol val="none"/>
          </c:marker>
          <c:cat>
            <c:numRef>
              <c:f>Sheet1!$A$2:$A$41</c:f>
              <c:numCache>
                <c:formatCode>[$-409]mmm\-yy;@</c:formatCode>
                <c:ptCount val="40"/>
                <c:pt idx="0">
                  <c:v>45506</c:v>
                </c:pt>
                <c:pt idx="1">
                  <c:v>45513</c:v>
                </c:pt>
                <c:pt idx="2">
                  <c:v>45520</c:v>
                </c:pt>
                <c:pt idx="3">
                  <c:v>45527</c:v>
                </c:pt>
                <c:pt idx="4">
                  <c:v>45534</c:v>
                </c:pt>
                <c:pt idx="5">
                  <c:v>45541</c:v>
                </c:pt>
                <c:pt idx="6">
                  <c:v>45548</c:v>
                </c:pt>
                <c:pt idx="7">
                  <c:v>45555</c:v>
                </c:pt>
                <c:pt idx="8">
                  <c:v>45562</c:v>
                </c:pt>
                <c:pt idx="9">
                  <c:v>45569</c:v>
                </c:pt>
                <c:pt idx="10">
                  <c:v>45576</c:v>
                </c:pt>
                <c:pt idx="11">
                  <c:v>45583</c:v>
                </c:pt>
                <c:pt idx="12">
                  <c:v>45590</c:v>
                </c:pt>
                <c:pt idx="13">
                  <c:v>45597</c:v>
                </c:pt>
                <c:pt idx="14">
                  <c:v>45604</c:v>
                </c:pt>
                <c:pt idx="15">
                  <c:v>45611</c:v>
                </c:pt>
                <c:pt idx="16">
                  <c:v>45618</c:v>
                </c:pt>
                <c:pt idx="17">
                  <c:v>45625</c:v>
                </c:pt>
                <c:pt idx="18">
                  <c:v>45632</c:v>
                </c:pt>
                <c:pt idx="19">
                  <c:v>45639</c:v>
                </c:pt>
                <c:pt idx="20">
                  <c:v>45646</c:v>
                </c:pt>
                <c:pt idx="21">
                  <c:v>45653</c:v>
                </c:pt>
                <c:pt idx="22">
                  <c:v>45660</c:v>
                </c:pt>
                <c:pt idx="23">
                  <c:v>45667</c:v>
                </c:pt>
                <c:pt idx="24">
                  <c:v>45674</c:v>
                </c:pt>
                <c:pt idx="25">
                  <c:v>45681</c:v>
                </c:pt>
                <c:pt idx="26">
                  <c:v>45688</c:v>
                </c:pt>
                <c:pt idx="27">
                  <c:v>45695</c:v>
                </c:pt>
                <c:pt idx="28">
                  <c:v>45702</c:v>
                </c:pt>
                <c:pt idx="29">
                  <c:v>45709</c:v>
                </c:pt>
                <c:pt idx="30">
                  <c:v>45716</c:v>
                </c:pt>
                <c:pt idx="31">
                  <c:v>45723</c:v>
                </c:pt>
                <c:pt idx="32">
                  <c:v>45730</c:v>
                </c:pt>
                <c:pt idx="33">
                  <c:v>45737</c:v>
                </c:pt>
                <c:pt idx="34">
                  <c:v>45744</c:v>
                </c:pt>
                <c:pt idx="35">
                  <c:v>45751</c:v>
                </c:pt>
                <c:pt idx="36">
                  <c:v>45758</c:v>
                </c:pt>
                <c:pt idx="37">
                  <c:v>45765</c:v>
                </c:pt>
                <c:pt idx="38">
                  <c:v>45772</c:v>
                </c:pt>
                <c:pt idx="39">
                  <c:v>45779</c:v>
                </c:pt>
              </c:numCache>
            </c:numRef>
          </c:cat>
          <c:val>
            <c:numRef>
              <c:f>Sheet1!$B$2:$B$41</c:f>
              <c:numCache>
                <c:formatCode>0.00</c:formatCode>
                <c:ptCount val="40"/>
                <c:pt idx="0">
                  <c:v>620</c:v>
                </c:pt>
                <c:pt idx="1">
                  <c:v>615</c:v>
                </c:pt>
                <c:pt idx="2">
                  <c:v>600</c:v>
                </c:pt>
                <c:pt idx="3">
                  <c:v>595</c:v>
                </c:pt>
                <c:pt idx="4">
                  <c:v>580</c:v>
                </c:pt>
                <c:pt idx="5">
                  <c:v>570</c:v>
                </c:pt>
                <c:pt idx="6">
                  <c:v>560</c:v>
                </c:pt>
                <c:pt idx="7">
                  <c:v>545</c:v>
                </c:pt>
                <c:pt idx="8">
                  <c:v>530</c:v>
                </c:pt>
                <c:pt idx="9">
                  <c:v>530</c:v>
                </c:pt>
                <c:pt idx="10">
                  <c:v>545</c:v>
                </c:pt>
                <c:pt idx="11">
                  <c:v>560</c:v>
                </c:pt>
                <c:pt idx="12">
                  <c:v>560</c:v>
                </c:pt>
                <c:pt idx="13">
                  <c:v>555</c:v>
                </c:pt>
                <c:pt idx="14">
                  <c:v>555</c:v>
                </c:pt>
                <c:pt idx="15">
                  <c:v>560</c:v>
                </c:pt>
                <c:pt idx="16">
                  <c:v>560</c:v>
                </c:pt>
                <c:pt idx="17">
                  <c:v>560</c:v>
                </c:pt>
                <c:pt idx="18">
                  <c:v>560</c:v>
                </c:pt>
                <c:pt idx="19">
                  <c:v>550</c:v>
                </c:pt>
                <c:pt idx="20">
                  <c:v>560</c:v>
                </c:pt>
                <c:pt idx="21">
                  <c:v>560</c:v>
                </c:pt>
                <c:pt idx="22">
                  <c:v>560</c:v>
                </c:pt>
                <c:pt idx="23">
                  <c:v>560</c:v>
                </c:pt>
                <c:pt idx="24">
                  <c:v>575</c:v>
                </c:pt>
                <c:pt idx="25">
                  <c:v>585</c:v>
                </c:pt>
                <c:pt idx="26">
                  <c:v>595</c:v>
                </c:pt>
                <c:pt idx="27">
                  <c:v>595</c:v>
                </c:pt>
                <c:pt idx="28">
                  <c:v>600</c:v>
                </c:pt>
                <c:pt idx="29">
                  <c:v>620</c:v>
                </c:pt>
                <c:pt idx="30">
                  <c:v>635</c:v>
                </c:pt>
                <c:pt idx="31">
                  <c:v>640</c:v>
                </c:pt>
                <c:pt idx="32">
                  <c:v>640</c:v>
                </c:pt>
                <c:pt idx="33">
                  <c:v>645</c:v>
                </c:pt>
                <c:pt idx="34">
                  <c:v>645</c:v>
                </c:pt>
                <c:pt idx="35">
                  <c:v>645</c:v>
                </c:pt>
                <c:pt idx="36">
                  <c:v>650</c:v>
                </c:pt>
                <c:pt idx="37">
                  <c:v>650</c:v>
                </c:pt>
                <c:pt idx="38">
                  <c:v>650</c:v>
                </c:pt>
                <c:pt idx="39">
                  <c:v>645</c:v>
                </c:pt>
              </c:numCache>
            </c:numRef>
          </c:val>
          <c:smooth val="0"/>
          <c:extLst>
            <c:ext xmlns:c16="http://schemas.microsoft.com/office/drawing/2014/chart" uri="{C3380CC4-5D6E-409C-BE32-E72D297353CC}">
              <c16:uniqueId val="{00000000-E0B3-4DCD-8131-5F610B06DD42}"/>
            </c:ext>
          </c:extLst>
        </c:ser>
        <c:ser>
          <c:idx val="1"/>
          <c:order val="1"/>
          <c:tx>
            <c:strRef>
              <c:f>Sheet1!$C$1</c:f>
              <c:strCache>
                <c:ptCount val="1"/>
                <c:pt idx="0">
                  <c:v> Northwest Europe Green HRC ex-works, scopes 1-3. CO2&lt;0.8</c:v>
                </c:pt>
              </c:strCache>
            </c:strRef>
          </c:tx>
          <c:spPr>
            <a:ln w="28575" cap="rnd">
              <a:solidFill>
                <a:srgbClr val="00162B"/>
              </a:solidFill>
              <a:round/>
            </a:ln>
            <a:effectLst/>
          </c:spPr>
          <c:marker>
            <c:symbol val="none"/>
          </c:marker>
          <c:cat>
            <c:numRef>
              <c:f>Sheet1!$A$2:$A$41</c:f>
              <c:numCache>
                <c:formatCode>[$-409]mmm\-yy;@</c:formatCode>
                <c:ptCount val="40"/>
                <c:pt idx="0">
                  <c:v>45506</c:v>
                </c:pt>
                <c:pt idx="1">
                  <c:v>45513</c:v>
                </c:pt>
                <c:pt idx="2">
                  <c:v>45520</c:v>
                </c:pt>
                <c:pt idx="3">
                  <c:v>45527</c:v>
                </c:pt>
                <c:pt idx="4">
                  <c:v>45534</c:v>
                </c:pt>
                <c:pt idx="5">
                  <c:v>45541</c:v>
                </c:pt>
                <c:pt idx="6">
                  <c:v>45548</c:v>
                </c:pt>
                <c:pt idx="7">
                  <c:v>45555</c:v>
                </c:pt>
                <c:pt idx="8">
                  <c:v>45562</c:v>
                </c:pt>
                <c:pt idx="9">
                  <c:v>45569</c:v>
                </c:pt>
                <c:pt idx="10">
                  <c:v>45576</c:v>
                </c:pt>
                <c:pt idx="11">
                  <c:v>45583</c:v>
                </c:pt>
                <c:pt idx="12">
                  <c:v>45590</c:v>
                </c:pt>
                <c:pt idx="13">
                  <c:v>45597</c:v>
                </c:pt>
                <c:pt idx="14">
                  <c:v>45604</c:v>
                </c:pt>
                <c:pt idx="15">
                  <c:v>45611</c:v>
                </c:pt>
                <c:pt idx="16">
                  <c:v>45618</c:v>
                </c:pt>
                <c:pt idx="17">
                  <c:v>45625</c:v>
                </c:pt>
                <c:pt idx="18">
                  <c:v>45632</c:v>
                </c:pt>
                <c:pt idx="19">
                  <c:v>45639</c:v>
                </c:pt>
                <c:pt idx="20">
                  <c:v>45646</c:v>
                </c:pt>
                <c:pt idx="21">
                  <c:v>45653</c:v>
                </c:pt>
                <c:pt idx="22">
                  <c:v>45660</c:v>
                </c:pt>
                <c:pt idx="23">
                  <c:v>45667</c:v>
                </c:pt>
                <c:pt idx="24">
                  <c:v>45674</c:v>
                </c:pt>
                <c:pt idx="25">
                  <c:v>45681</c:v>
                </c:pt>
                <c:pt idx="26">
                  <c:v>45688</c:v>
                </c:pt>
                <c:pt idx="27">
                  <c:v>45695</c:v>
                </c:pt>
                <c:pt idx="28">
                  <c:v>45702</c:v>
                </c:pt>
                <c:pt idx="29">
                  <c:v>45709</c:v>
                </c:pt>
                <c:pt idx="30">
                  <c:v>45716</c:v>
                </c:pt>
                <c:pt idx="31">
                  <c:v>45723</c:v>
                </c:pt>
                <c:pt idx="32">
                  <c:v>45730</c:v>
                </c:pt>
                <c:pt idx="33">
                  <c:v>45737</c:v>
                </c:pt>
                <c:pt idx="34">
                  <c:v>45744</c:v>
                </c:pt>
                <c:pt idx="35">
                  <c:v>45751</c:v>
                </c:pt>
                <c:pt idx="36">
                  <c:v>45758</c:v>
                </c:pt>
                <c:pt idx="37">
                  <c:v>45765</c:v>
                </c:pt>
                <c:pt idx="38">
                  <c:v>45772</c:v>
                </c:pt>
                <c:pt idx="39">
                  <c:v>45779</c:v>
                </c:pt>
              </c:numCache>
            </c:numRef>
          </c:cat>
          <c:val>
            <c:numRef>
              <c:f>Sheet1!$C$2:$C$41</c:f>
              <c:numCache>
                <c:formatCode>0.00</c:formatCode>
                <c:ptCount val="40"/>
                <c:pt idx="0">
                  <c:v>720</c:v>
                </c:pt>
                <c:pt idx="1">
                  <c:v>715</c:v>
                </c:pt>
                <c:pt idx="2">
                  <c:v>700</c:v>
                </c:pt>
                <c:pt idx="3">
                  <c:v>695</c:v>
                </c:pt>
                <c:pt idx="4">
                  <c:v>670</c:v>
                </c:pt>
                <c:pt idx="5">
                  <c:v>670</c:v>
                </c:pt>
                <c:pt idx="6">
                  <c:v>660</c:v>
                </c:pt>
                <c:pt idx="7">
                  <c:v>645</c:v>
                </c:pt>
                <c:pt idx="8">
                  <c:v>630</c:v>
                </c:pt>
                <c:pt idx="9">
                  <c:v>630</c:v>
                </c:pt>
                <c:pt idx="10">
                  <c:v>645</c:v>
                </c:pt>
                <c:pt idx="11">
                  <c:v>660</c:v>
                </c:pt>
                <c:pt idx="12">
                  <c:v>660</c:v>
                </c:pt>
                <c:pt idx="13">
                  <c:v>655</c:v>
                </c:pt>
                <c:pt idx="14">
                  <c:v>640</c:v>
                </c:pt>
                <c:pt idx="15">
                  <c:v>660</c:v>
                </c:pt>
                <c:pt idx="16">
                  <c:v>660</c:v>
                </c:pt>
                <c:pt idx="17">
                  <c:v>660</c:v>
                </c:pt>
                <c:pt idx="18">
                  <c:v>680</c:v>
                </c:pt>
                <c:pt idx="19">
                  <c:v>640</c:v>
                </c:pt>
                <c:pt idx="20">
                  <c:v>650</c:v>
                </c:pt>
                <c:pt idx="21">
                  <c:v>650</c:v>
                </c:pt>
                <c:pt idx="22">
                  <c:v>650</c:v>
                </c:pt>
                <c:pt idx="23">
                  <c:v>650</c:v>
                </c:pt>
                <c:pt idx="24">
                  <c:v>645</c:v>
                </c:pt>
                <c:pt idx="25">
                  <c:v>655</c:v>
                </c:pt>
                <c:pt idx="26">
                  <c:v>665</c:v>
                </c:pt>
                <c:pt idx="27">
                  <c:v>695</c:v>
                </c:pt>
                <c:pt idx="28">
                  <c:v>685</c:v>
                </c:pt>
                <c:pt idx="29">
                  <c:v>705</c:v>
                </c:pt>
                <c:pt idx="30">
                  <c:v>720</c:v>
                </c:pt>
                <c:pt idx="31">
                  <c:v>725</c:v>
                </c:pt>
                <c:pt idx="32">
                  <c:v>725</c:v>
                </c:pt>
                <c:pt idx="33">
                  <c:v>730</c:v>
                </c:pt>
                <c:pt idx="34">
                  <c:v>730</c:v>
                </c:pt>
                <c:pt idx="35">
                  <c:v>720</c:v>
                </c:pt>
                <c:pt idx="36">
                  <c:v>730</c:v>
                </c:pt>
                <c:pt idx="37">
                  <c:v>730</c:v>
                </c:pt>
                <c:pt idx="38">
                  <c:v>735</c:v>
                </c:pt>
                <c:pt idx="39">
                  <c:v>730</c:v>
                </c:pt>
              </c:numCache>
            </c:numRef>
          </c:val>
          <c:smooth val="0"/>
          <c:extLst>
            <c:ext xmlns:c16="http://schemas.microsoft.com/office/drawing/2014/chart" uri="{C3380CC4-5D6E-409C-BE32-E72D297353CC}">
              <c16:uniqueId val="{00000001-E0B3-4DCD-8131-5F610B06DD42}"/>
            </c:ext>
          </c:extLst>
        </c:ser>
        <c:dLbls>
          <c:showLegendKey val="0"/>
          <c:showVal val="0"/>
          <c:showCatName val="0"/>
          <c:showSerName val="0"/>
          <c:showPercent val="0"/>
          <c:showBubbleSize val="0"/>
        </c:dLbls>
        <c:smooth val="0"/>
        <c:axId val="731962096"/>
        <c:axId val="731963056"/>
      </c:lineChart>
      <c:dateAx>
        <c:axId val="731962096"/>
        <c:scaling>
          <c:orientation val="minMax"/>
        </c:scaling>
        <c:delete val="0"/>
        <c:axPos val="b"/>
        <c:numFmt formatCode="[$-409]mmm\-yy;@" sourceLinked="1"/>
        <c:majorTickMark val="none"/>
        <c:minorTickMark val="none"/>
        <c:tickLblPos val="nextTo"/>
        <c:spPr>
          <a:noFill/>
          <a:ln w="9525" cap="flat" cmpd="sng" algn="ctr">
            <a:noFill/>
            <a:round/>
          </a:ln>
          <a:effectLst/>
          <a:extLst>
            <a:ext uri="{91240B29-F687-4F45-9708-019B960494DF}">
              <a14:hiddenLine xmlns:a14="http://schemas.microsoft.com/office/drawing/2010/main" w="9525" cap="flat" cmpd="sng" algn="ctr">
                <a:solidFill>
                  <a:srgbClr val="00162B">
                    <a:lumMod val="15000"/>
                    <a:lumOff val="85000"/>
                  </a:srgbClr>
                </a:solidFill>
                <a:round/>
              </a14:hiddenLine>
            </a:ext>
          </a:extLst>
        </c:spPr>
        <c:txPr>
          <a:bodyPr rot="-60000000" spcFirstLastPara="1" vertOverflow="ellipsis" vert="horz" wrap="square" anchor="ctr" anchorCtr="1"/>
          <a:lstStyle/>
          <a:p>
            <a:pPr>
              <a:defRPr sz="1000" b="0" i="0" u="none" strike="noStrike" kern="1200" baseline="0">
                <a:solidFill>
                  <a:srgbClr val="000000"/>
                </a:solidFill>
                <a:latin typeface="Arial"/>
                <a:ea typeface="Arial"/>
                <a:cs typeface="Arial"/>
              </a:defRPr>
            </a:pPr>
            <a:endParaRPr lang="en-US"/>
          </a:p>
        </c:txPr>
        <c:crossAx val="731963056"/>
        <c:crosses val="autoZero"/>
        <c:auto val="1"/>
        <c:lblOffset val="100"/>
        <c:baseTimeUnit val="days"/>
      </c:dateAx>
      <c:valAx>
        <c:axId val="731963056"/>
        <c:scaling>
          <c:orientation val="minMax"/>
          <c:min val="500"/>
        </c:scaling>
        <c:delete val="0"/>
        <c:axPos val="l"/>
        <c:majorGridlines>
          <c:spPr>
            <a:ln w="9525" cap="flat" cmpd="sng" algn="ctr">
              <a:solidFill>
                <a:srgbClr val="DEE1E0"/>
              </a:solidFill>
              <a:prstDash val="solid"/>
              <a:round/>
            </a:ln>
            <a:effectLst/>
          </c:spPr>
        </c:majorGridlines>
        <c:numFmt formatCode="0" sourceLinked="0"/>
        <c:majorTickMark val="none"/>
        <c:minorTickMark val="none"/>
        <c:tickLblPos val="nextTo"/>
        <c:spPr>
          <a:noFill/>
          <a:ln>
            <a:noFill/>
          </a:ln>
          <a:effectLst/>
          <a:extLst>
            <a:ext uri="{91240B29-F687-4F45-9708-019B960494DF}">
              <a14:hiddenLine xmlns:a14="http://schemas.microsoft.com/office/drawing/2010/main">
                <a:noFill/>
              </a14:hiddenLine>
            </a:ext>
          </a:extLst>
        </c:spPr>
        <c:txPr>
          <a:bodyPr rot="-60000000" spcFirstLastPara="1" vertOverflow="ellipsis" vert="horz" wrap="square" anchor="ctr" anchorCtr="1"/>
          <a:lstStyle/>
          <a:p>
            <a:pPr>
              <a:defRPr sz="1000" b="0" i="0" u="none" strike="noStrike" kern="1200" baseline="0">
                <a:solidFill>
                  <a:srgbClr val="000000"/>
                </a:solidFill>
                <a:latin typeface="Arial"/>
                <a:ea typeface="Arial"/>
                <a:cs typeface="Arial"/>
              </a:defRPr>
            </a:pPr>
            <a:endParaRPr lang="en-US"/>
          </a:p>
        </c:txPr>
        <c:crossAx val="731962096"/>
        <c:crosses val="autoZero"/>
        <c:crossBetween val="between"/>
      </c:valAx>
      <c:spPr>
        <a:noFill/>
        <a:ln>
          <a:noFill/>
        </a:ln>
        <a:effectLst/>
        <a:extLst>
          <a:ext uri="{91240B29-F687-4F45-9708-019B960494DF}">
            <a14:hiddenLine xmlns:a14="http://schemas.microsoft.com/office/drawing/2010/main">
              <a:noFill/>
            </a14:hiddenLine>
          </a:ext>
        </a:extLst>
      </c:spPr>
    </c:plotArea>
    <c:legend>
      <c:legendPos val="b"/>
      <c:layout>
        <c:manualLayout>
          <c:xMode val="edge"/>
          <c:yMode val="edge"/>
          <c:x val="0"/>
          <c:y val="0.8147693147693148"/>
          <c:w val="1"/>
          <c:h val="0.12134862134862134"/>
        </c:manualLayout>
      </c:layout>
      <c:overlay val="0"/>
      <c:spPr>
        <a:noFill/>
        <a:ln>
          <a:noFill/>
        </a:ln>
        <a:effectLst/>
      </c:spPr>
      <c:txPr>
        <a:bodyPr rot="0" spcFirstLastPara="1" vertOverflow="ellipsis" vert="horz" wrap="square" anchor="ctr" anchorCtr="1"/>
        <a:lstStyle/>
        <a:p>
          <a:pPr>
            <a:defRPr sz="1000" b="0" i="0" u="none" strike="noStrike" kern="1200" baseline="0">
              <a:solidFill>
                <a:srgbClr val="000000"/>
              </a:solidFill>
              <a:latin typeface="Arial" panose="020B06040202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FFFFFF"/>
    </a:solidFill>
    <a:ln w="9525" cap="flat" cmpd="sng" algn="ctr">
      <a:noFill/>
      <a:round/>
    </a:ln>
    <a:effectLst/>
    <a:extLst>
      <a:ext uri="{91240B29-F687-4F45-9708-019B960494DF}">
        <a14:hiddenLine xmlns:a14="http://schemas.microsoft.com/office/drawing/2010/main" w="9525" cap="flat" cmpd="sng" algn="ctr">
          <a:solidFill>
            <a:srgbClr val="00162B">
              <a:lumMod val="15000"/>
              <a:lumOff val="85000"/>
            </a:srgbClr>
          </a:solidFill>
          <a:round/>
        </a14:hiddenLine>
      </a:ext>
    </a:extLst>
  </c:spPr>
  <c:txPr>
    <a:bodyPr/>
    <a:lstStyle/>
    <a:p>
      <a:pPr>
        <a:defRPr/>
      </a:pPr>
      <a:endParaRPr lang="en-US"/>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40E5B7D-6F5A-4730-B546-3D3B32546A0F}"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4DC6A6C8-3925-440A-AA34-ABDB4BC8D906}">
      <dgm:prSet phldrT="[Text]" custT="1"/>
      <dgm:spPr/>
      <dgm:t>
        <a:bodyPr/>
        <a:lstStyle/>
        <a:p>
          <a:r>
            <a:rPr lang="en-US" sz="1400" b="1"/>
            <a:t>Trump Administration</a:t>
          </a:r>
        </a:p>
      </dgm:t>
    </dgm:pt>
    <dgm:pt modelId="{FC26D152-4A17-496C-89B4-C57E0FCC94F8}" type="parTrans" cxnId="{90A835B9-B9EF-48AD-BF8E-AA6F0A7BF374}">
      <dgm:prSet/>
      <dgm:spPr/>
      <dgm:t>
        <a:bodyPr/>
        <a:lstStyle/>
        <a:p>
          <a:endParaRPr lang="en-US" sz="1200"/>
        </a:p>
      </dgm:t>
    </dgm:pt>
    <dgm:pt modelId="{3A477799-01A9-42C4-BA6C-B69CA7083930}" type="sibTrans" cxnId="{90A835B9-B9EF-48AD-BF8E-AA6F0A7BF374}">
      <dgm:prSet/>
      <dgm:spPr/>
      <dgm:t>
        <a:bodyPr/>
        <a:lstStyle/>
        <a:p>
          <a:endParaRPr lang="en-US" sz="1200"/>
        </a:p>
      </dgm:t>
    </dgm:pt>
    <dgm:pt modelId="{372CA7CB-4CD4-4147-B291-F7725EE83193}">
      <dgm:prSet phldrT="[Text]" custT="1"/>
      <dgm:spPr/>
      <dgm:t>
        <a:bodyPr/>
        <a:lstStyle/>
        <a:p>
          <a:r>
            <a:rPr lang="en-US" sz="1200" b="1"/>
            <a:t>Massive uncertainty</a:t>
          </a:r>
        </a:p>
      </dgm:t>
    </dgm:pt>
    <dgm:pt modelId="{96D63571-0903-4123-B9CB-EEFEF0108C70}" type="parTrans" cxnId="{3B52C087-7E1F-450E-A183-11AD8CC6953D}">
      <dgm:prSet/>
      <dgm:spPr/>
      <dgm:t>
        <a:bodyPr/>
        <a:lstStyle/>
        <a:p>
          <a:endParaRPr lang="en-US" sz="1200"/>
        </a:p>
      </dgm:t>
    </dgm:pt>
    <dgm:pt modelId="{F4CD3733-3528-4DF3-9A30-0565F508C35E}" type="sibTrans" cxnId="{3B52C087-7E1F-450E-A183-11AD8CC6953D}">
      <dgm:prSet/>
      <dgm:spPr/>
      <dgm:t>
        <a:bodyPr/>
        <a:lstStyle/>
        <a:p>
          <a:endParaRPr lang="en-US" sz="1200"/>
        </a:p>
      </dgm:t>
    </dgm:pt>
    <dgm:pt modelId="{BAC565F2-5D32-4CFA-9F3C-CB61630D99BE}">
      <dgm:prSet phldrT="[Text]" custT="1"/>
      <dgm:spPr/>
      <dgm:t>
        <a:bodyPr/>
        <a:lstStyle/>
        <a:p>
          <a:r>
            <a:rPr lang="en-US" sz="1400" b="1"/>
            <a:t>China</a:t>
          </a:r>
        </a:p>
      </dgm:t>
    </dgm:pt>
    <dgm:pt modelId="{B5B1D095-5838-4991-93D7-974766B99C78}" type="parTrans" cxnId="{7CEB7E67-A121-42F6-B930-80F6A59EECE6}">
      <dgm:prSet/>
      <dgm:spPr/>
      <dgm:t>
        <a:bodyPr/>
        <a:lstStyle/>
        <a:p>
          <a:endParaRPr lang="en-US" sz="1200"/>
        </a:p>
      </dgm:t>
    </dgm:pt>
    <dgm:pt modelId="{9F9D0FC1-8F6F-46BF-AA2E-2879B2044CE9}" type="sibTrans" cxnId="{7CEB7E67-A121-42F6-B930-80F6A59EECE6}">
      <dgm:prSet/>
      <dgm:spPr/>
      <dgm:t>
        <a:bodyPr/>
        <a:lstStyle/>
        <a:p>
          <a:endParaRPr lang="en-US" sz="1200"/>
        </a:p>
      </dgm:t>
    </dgm:pt>
    <dgm:pt modelId="{EBD61AD1-CAEF-46E3-84F2-C9ED736EED92}">
      <dgm:prSet phldrT="[Text]" custT="1"/>
      <dgm:spPr/>
      <dgm:t>
        <a:bodyPr/>
        <a:lstStyle/>
        <a:p>
          <a:r>
            <a:rPr lang="en-US" sz="1400" b="1"/>
            <a:t>India </a:t>
          </a:r>
        </a:p>
      </dgm:t>
    </dgm:pt>
    <dgm:pt modelId="{47CE2B6F-5EA4-4582-923B-D376667EBFF5}" type="parTrans" cxnId="{763153E5-EFF5-446F-A947-6436A7719A7F}">
      <dgm:prSet/>
      <dgm:spPr/>
      <dgm:t>
        <a:bodyPr/>
        <a:lstStyle/>
        <a:p>
          <a:endParaRPr lang="en-US" sz="1200"/>
        </a:p>
      </dgm:t>
    </dgm:pt>
    <dgm:pt modelId="{EDD30D1E-4F60-4D10-8182-652EF4C1AD34}" type="sibTrans" cxnId="{763153E5-EFF5-446F-A947-6436A7719A7F}">
      <dgm:prSet/>
      <dgm:spPr/>
      <dgm:t>
        <a:bodyPr/>
        <a:lstStyle/>
        <a:p>
          <a:endParaRPr lang="en-US" sz="1200"/>
        </a:p>
      </dgm:t>
    </dgm:pt>
    <dgm:pt modelId="{13B3D37D-18BD-4A7A-8FC5-EF1F1C1D4FFD}">
      <dgm:prSet phldrT="[Text]" custT="1"/>
      <dgm:spPr/>
      <dgm:t>
        <a:bodyPr/>
        <a:lstStyle/>
        <a:p>
          <a:r>
            <a:rPr lang="en-US" sz="1200" b="1"/>
            <a:t>Long term growth, but weak near-term economics are a challenge</a:t>
          </a:r>
        </a:p>
      </dgm:t>
    </dgm:pt>
    <dgm:pt modelId="{52F64AA8-5E0A-410E-A5C2-3069E607ED1C}" type="parTrans" cxnId="{02D6865F-A6F8-4C3F-AEB9-A29CB3F4A7CE}">
      <dgm:prSet/>
      <dgm:spPr/>
      <dgm:t>
        <a:bodyPr/>
        <a:lstStyle/>
        <a:p>
          <a:endParaRPr lang="en-US" sz="1200"/>
        </a:p>
      </dgm:t>
    </dgm:pt>
    <dgm:pt modelId="{6B2DB993-C310-4E2F-9749-0B32993B7FEC}" type="sibTrans" cxnId="{02D6865F-A6F8-4C3F-AEB9-A29CB3F4A7CE}">
      <dgm:prSet/>
      <dgm:spPr/>
      <dgm:t>
        <a:bodyPr/>
        <a:lstStyle/>
        <a:p>
          <a:endParaRPr lang="en-US" sz="1200"/>
        </a:p>
      </dgm:t>
    </dgm:pt>
    <dgm:pt modelId="{27452223-F6DE-4D9D-A4B8-384CC090DFAB}">
      <dgm:prSet phldrT="[Text]" custT="1"/>
      <dgm:spPr/>
      <dgm:t>
        <a:bodyPr/>
        <a:lstStyle/>
        <a:p>
          <a:r>
            <a:rPr lang="en-US" sz="1400" b="1">
              <a:solidFill>
                <a:schemeClr val="bg1"/>
              </a:solidFill>
            </a:rPr>
            <a:t>CBAM</a:t>
          </a:r>
        </a:p>
      </dgm:t>
    </dgm:pt>
    <dgm:pt modelId="{4D74DFF6-0DE2-4B17-BA73-A86116571555}" type="parTrans" cxnId="{3364CDF8-55B1-4A80-9FC8-03151687467B}">
      <dgm:prSet/>
      <dgm:spPr/>
      <dgm:t>
        <a:bodyPr/>
        <a:lstStyle/>
        <a:p>
          <a:endParaRPr lang="en-US" sz="1200"/>
        </a:p>
      </dgm:t>
    </dgm:pt>
    <dgm:pt modelId="{6E613DBB-018B-4673-88B2-785BAB21C839}" type="sibTrans" cxnId="{3364CDF8-55B1-4A80-9FC8-03151687467B}">
      <dgm:prSet/>
      <dgm:spPr/>
      <dgm:t>
        <a:bodyPr/>
        <a:lstStyle/>
        <a:p>
          <a:endParaRPr lang="en-US" sz="1200"/>
        </a:p>
      </dgm:t>
    </dgm:pt>
    <dgm:pt modelId="{413A695F-DE2D-4D90-8A69-781F0E535489}">
      <dgm:prSet phldrT="[Text]" custT="1"/>
      <dgm:spPr/>
      <dgm:t>
        <a:bodyPr/>
        <a:lstStyle/>
        <a:p>
          <a:r>
            <a:rPr lang="en-GB" sz="1400" b="1"/>
            <a:t>Feedstock scarcity</a:t>
          </a:r>
          <a:endParaRPr lang="en-US" sz="1400" b="1"/>
        </a:p>
      </dgm:t>
    </dgm:pt>
    <dgm:pt modelId="{C12241A7-AB90-4737-B08B-6BD63AA88C5C}" type="parTrans" cxnId="{F04C6A54-554B-4CBC-AB4F-56563A70353C}">
      <dgm:prSet/>
      <dgm:spPr/>
      <dgm:t>
        <a:bodyPr/>
        <a:lstStyle/>
        <a:p>
          <a:endParaRPr lang="en-US" sz="1200"/>
        </a:p>
      </dgm:t>
    </dgm:pt>
    <dgm:pt modelId="{EC7EA622-C3DD-4619-81DA-F96F30AEECA7}" type="sibTrans" cxnId="{F04C6A54-554B-4CBC-AB4F-56563A70353C}">
      <dgm:prSet/>
      <dgm:spPr/>
      <dgm:t>
        <a:bodyPr/>
        <a:lstStyle/>
        <a:p>
          <a:endParaRPr lang="en-US" sz="1200"/>
        </a:p>
      </dgm:t>
    </dgm:pt>
    <dgm:pt modelId="{05F68E90-B7E1-4F08-BC7C-C5EBAEBCA9D0}">
      <dgm:prSet phldrT="[Text]" custT="1"/>
      <dgm:spPr/>
      <dgm:t>
        <a:bodyPr/>
        <a:lstStyle/>
        <a:p>
          <a:r>
            <a:rPr lang="en-US" sz="1200" b="1" dirty="0">
              <a:solidFill>
                <a:schemeClr val="tx1"/>
              </a:solidFill>
            </a:rPr>
            <a:t>A push to delay? What will happen? </a:t>
          </a:r>
        </a:p>
      </dgm:t>
    </dgm:pt>
    <dgm:pt modelId="{4AB0CECF-A164-4637-9D9E-6D88E25F84A3}" type="parTrans" cxnId="{C0063141-DC4B-4BDE-A7AC-ECB34C90BB94}">
      <dgm:prSet/>
      <dgm:spPr/>
      <dgm:t>
        <a:bodyPr/>
        <a:lstStyle/>
        <a:p>
          <a:endParaRPr lang="en-US" sz="1200"/>
        </a:p>
      </dgm:t>
    </dgm:pt>
    <dgm:pt modelId="{AF16B929-62E4-43FC-B39F-0A53D27165E2}" type="sibTrans" cxnId="{C0063141-DC4B-4BDE-A7AC-ECB34C90BB94}">
      <dgm:prSet/>
      <dgm:spPr/>
      <dgm:t>
        <a:bodyPr/>
        <a:lstStyle/>
        <a:p>
          <a:endParaRPr lang="en-US" sz="1200"/>
        </a:p>
      </dgm:t>
    </dgm:pt>
    <dgm:pt modelId="{13D20E09-8A31-4631-BAAD-E28FAE6F81B8}">
      <dgm:prSet phldrT="[Text]" custT="1"/>
      <dgm:spPr/>
      <dgm:t>
        <a:bodyPr/>
        <a:lstStyle/>
        <a:p>
          <a:r>
            <a:rPr lang="en-US" sz="1200" b="1"/>
            <a:t>A strong project pipeline for green steel in Europe, the Middle East, and the Far East</a:t>
          </a:r>
        </a:p>
      </dgm:t>
    </dgm:pt>
    <dgm:pt modelId="{54E5F0BF-170C-4467-A354-4BF7428C7631}" type="parTrans" cxnId="{C29A43F5-2F79-4895-A095-7216365E6CE7}">
      <dgm:prSet/>
      <dgm:spPr/>
      <dgm:t>
        <a:bodyPr/>
        <a:lstStyle/>
        <a:p>
          <a:endParaRPr lang="en-US" sz="1200"/>
        </a:p>
      </dgm:t>
    </dgm:pt>
    <dgm:pt modelId="{C3884CBD-4E49-4412-A887-80B3CF34A6A5}" type="sibTrans" cxnId="{C29A43F5-2F79-4895-A095-7216365E6CE7}">
      <dgm:prSet/>
      <dgm:spPr/>
      <dgm:t>
        <a:bodyPr/>
        <a:lstStyle/>
        <a:p>
          <a:endParaRPr lang="en-US" sz="1200"/>
        </a:p>
      </dgm:t>
    </dgm:pt>
    <dgm:pt modelId="{631F3D52-72A0-4472-BBEE-C839E0DA20E8}">
      <dgm:prSet phldrT="[Text]" custT="1"/>
      <dgm:spPr/>
      <dgm:t>
        <a:bodyPr/>
        <a:lstStyle/>
        <a:p>
          <a:r>
            <a:rPr lang="en-US" sz="1200" b="1" dirty="0"/>
            <a:t>Is green moving down the agenda?</a:t>
          </a:r>
        </a:p>
      </dgm:t>
    </dgm:pt>
    <dgm:pt modelId="{AC82A742-3D50-46CB-82EC-419811586DDE}" type="parTrans" cxnId="{E5C409DA-22D7-4B10-83ED-DC889484DEEA}">
      <dgm:prSet/>
      <dgm:spPr/>
      <dgm:t>
        <a:bodyPr/>
        <a:lstStyle/>
        <a:p>
          <a:endParaRPr lang="en-GB"/>
        </a:p>
      </dgm:t>
    </dgm:pt>
    <dgm:pt modelId="{10C74433-CC44-427D-BBE0-036D5A145427}" type="sibTrans" cxnId="{E5C409DA-22D7-4B10-83ED-DC889484DEEA}">
      <dgm:prSet/>
      <dgm:spPr/>
      <dgm:t>
        <a:bodyPr/>
        <a:lstStyle/>
        <a:p>
          <a:endParaRPr lang="en-GB"/>
        </a:p>
      </dgm:t>
    </dgm:pt>
    <dgm:pt modelId="{73E12246-0442-45CB-A403-35482DA7A830}">
      <dgm:prSet phldrT="[Text]" custT="1"/>
      <dgm:spPr/>
      <dgm:t>
        <a:bodyPr/>
        <a:lstStyle/>
        <a:p>
          <a:r>
            <a:rPr lang="en-US" sz="1200" b="1"/>
            <a:t>But the process will be episodic – with gas DRI likely a beneficiary until hydrogen and CCUS deployment can accelerate</a:t>
          </a:r>
        </a:p>
      </dgm:t>
    </dgm:pt>
    <dgm:pt modelId="{36EE235B-4F6C-4378-8F2C-6506863CE476}" type="parTrans" cxnId="{96DFE014-9EE6-4143-9328-2A4F7ED1AEFA}">
      <dgm:prSet/>
      <dgm:spPr/>
      <dgm:t>
        <a:bodyPr/>
        <a:lstStyle/>
        <a:p>
          <a:endParaRPr lang="en-US"/>
        </a:p>
      </dgm:t>
    </dgm:pt>
    <dgm:pt modelId="{5DE0B897-09F0-4993-B0F0-9A2BCB5E4739}" type="sibTrans" cxnId="{96DFE014-9EE6-4143-9328-2A4F7ED1AEFA}">
      <dgm:prSet/>
      <dgm:spPr/>
      <dgm:t>
        <a:bodyPr/>
        <a:lstStyle/>
        <a:p>
          <a:endParaRPr lang="en-US"/>
        </a:p>
      </dgm:t>
    </dgm:pt>
    <dgm:pt modelId="{37CF0128-E336-44C1-936D-C8D78D691217}">
      <dgm:prSet phldrT="[Text]" custT="1"/>
      <dgm:spPr/>
      <dgm:t>
        <a:bodyPr/>
        <a:lstStyle/>
        <a:p>
          <a:r>
            <a:rPr lang="en-US" sz="1200" b="1"/>
            <a:t>Tariffs a key agenda item</a:t>
          </a:r>
        </a:p>
      </dgm:t>
    </dgm:pt>
    <dgm:pt modelId="{5F78DD29-483E-497E-AFD1-E9C7578D5224}" type="parTrans" cxnId="{0428B78E-21FF-40D8-A67E-6CE0A2420693}">
      <dgm:prSet/>
      <dgm:spPr/>
      <dgm:t>
        <a:bodyPr/>
        <a:lstStyle/>
        <a:p>
          <a:endParaRPr lang="en-US"/>
        </a:p>
      </dgm:t>
    </dgm:pt>
    <dgm:pt modelId="{E1280B12-16D3-4C93-9EB5-D4F0B346BA73}" type="sibTrans" cxnId="{0428B78E-21FF-40D8-A67E-6CE0A2420693}">
      <dgm:prSet/>
      <dgm:spPr/>
      <dgm:t>
        <a:bodyPr/>
        <a:lstStyle/>
        <a:p>
          <a:endParaRPr lang="en-US"/>
        </a:p>
      </dgm:t>
    </dgm:pt>
    <dgm:pt modelId="{77F2F840-6791-42BA-9CA2-37C3F7D4DEC8}">
      <dgm:prSet phldrT="[Text]" custT="1"/>
      <dgm:spPr/>
      <dgm:t>
        <a:bodyPr/>
        <a:lstStyle/>
        <a:p>
          <a:r>
            <a:rPr lang="en-US" sz="1200" b="1" dirty="0"/>
            <a:t>No imminent signs of a recovery in Chinese steel production, and it will be masked by an ongoing long-term decline. Will 50mt production cut be implemented?</a:t>
          </a:r>
        </a:p>
      </dgm:t>
    </dgm:pt>
    <dgm:pt modelId="{5B51699D-E32A-4C32-8955-C5137FAAA19A}" type="parTrans" cxnId="{F56A46BC-94EE-401D-88F9-7BDC8F8DA9CE}">
      <dgm:prSet/>
      <dgm:spPr/>
      <dgm:t>
        <a:bodyPr/>
        <a:lstStyle/>
        <a:p>
          <a:endParaRPr lang="en-US"/>
        </a:p>
      </dgm:t>
    </dgm:pt>
    <dgm:pt modelId="{E90BA931-2F67-4150-B9D8-BFCD77A5EC58}" type="sibTrans" cxnId="{F56A46BC-94EE-401D-88F9-7BDC8F8DA9CE}">
      <dgm:prSet/>
      <dgm:spPr/>
      <dgm:t>
        <a:bodyPr/>
        <a:lstStyle/>
        <a:p>
          <a:endParaRPr lang="en-US"/>
        </a:p>
      </dgm:t>
    </dgm:pt>
    <dgm:pt modelId="{D9BCC6D1-4138-4254-9D78-845188084E1B}">
      <dgm:prSet phldrT="[Text]" custT="1"/>
      <dgm:spPr/>
      <dgm:t>
        <a:bodyPr/>
        <a:lstStyle/>
        <a:p>
          <a:r>
            <a:rPr lang="en-US" sz="1200" b="1"/>
            <a:t>US and global industrial recession?</a:t>
          </a:r>
        </a:p>
      </dgm:t>
    </dgm:pt>
    <dgm:pt modelId="{B5BD5A62-3165-4A69-AC8E-9D9EDD084D69}" type="parTrans" cxnId="{935B4871-143B-4352-941E-87089678DF29}">
      <dgm:prSet/>
      <dgm:spPr/>
      <dgm:t>
        <a:bodyPr/>
        <a:lstStyle/>
        <a:p>
          <a:endParaRPr lang="en-US"/>
        </a:p>
      </dgm:t>
    </dgm:pt>
    <dgm:pt modelId="{77B09D33-CD2B-4F1D-952B-89755ED4F84E}" type="sibTrans" cxnId="{935B4871-143B-4352-941E-87089678DF29}">
      <dgm:prSet/>
      <dgm:spPr/>
      <dgm:t>
        <a:bodyPr/>
        <a:lstStyle/>
        <a:p>
          <a:endParaRPr lang="en-US"/>
        </a:p>
      </dgm:t>
    </dgm:pt>
    <dgm:pt modelId="{DC348966-0259-4A2E-B059-017B1B406BCF}">
      <dgm:prSet phldrT="[Text]" custT="1"/>
      <dgm:spPr/>
      <dgm:t>
        <a:bodyPr/>
        <a:lstStyle/>
        <a:p>
          <a:r>
            <a:rPr lang="en-US" sz="1200" b="1" dirty="0"/>
            <a:t>And ongoing Chinese decline will be offset by growth elsewhere – lead by Chinese entities – China “friendshoring”</a:t>
          </a:r>
        </a:p>
      </dgm:t>
    </dgm:pt>
    <dgm:pt modelId="{2ED82B26-58E0-4699-8CDB-3F21FD4E2039}" type="parTrans" cxnId="{39AD717D-68AF-487A-9295-8F6389100525}">
      <dgm:prSet/>
      <dgm:spPr/>
      <dgm:t>
        <a:bodyPr/>
        <a:lstStyle/>
        <a:p>
          <a:endParaRPr lang="en-US"/>
        </a:p>
      </dgm:t>
    </dgm:pt>
    <dgm:pt modelId="{7C969B14-6AA6-4076-BFD1-D9D0496C2BB8}" type="sibTrans" cxnId="{39AD717D-68AF-487A-9295-8F6389100525}">
      <dgm:prSet/>
      <dgm:spPr/>
      <dgm:t>
        <a:bodyPr/>
        <a:lstStyle/>
        <a:p>
          <a:endParaRPr lang="en-US"/>
        </a:p>
      </dgm:t>
    </dgm:pt>
    <dgm:pt modelId="{48000724-27CF-465B-9BAC-92AF5363FBD2}">
      <dgm:prSet phldrT="[Text]" custT="1"/>
      <dgm:spPr/>
      <dgm:t>
        <a:bodyPr/>
        <a:lstStyle/>
        <a:p>
          <a:r>
            <a:rPr lang="en-US" sz="1200" b="1"/>
            <a:t>Most steel feedstocks look likely to be tight in the 2030s. This is a huge issue and will drive high steel prices.</a:t>
          </a:r>
        </a:p>
      </dgm:t>
    </dgm:pt>
    <dgm:pt modelId="{2304D720-E619-492B-B268-03B9ED01C3AA}" type="parTrans" cxnId="{6863450C-E00E-4C5D-BCAA-3D1C92DDC27A}">
      <dgm:prSet/>
      <dgm:spPr/>
      <dgm:t>
        <a:bodyPr/>
        <a:lstStyle/>
        <a:p>
          <a:endParaRPr lang="en-US"/>
        </a:p>
      </dgm:t>
    </dgm:pt>
    <dgm:pt modelId="{D6AAFA49-8764-4CBF-A41B-1E9C272D5D1F}" type="sibTrans" cxnId="{6863450C-E00E-4C5D-BCAA-3D1C92DDC27A}">
      <dgm:prSet/>
      <dgm:spPr/>
      <dgm:t>
        <a:bodyPr/>
        <a:lstStyle/>
        <a:p>
          <a:endParaRPr lang="en-US"/>
        </a:p>
      </dgm:t>
    </dgm:pt>
    <dgm:pt modelId="{6CCE3E00-DBA6-43D3-BF5F-A98C569031E0}">
      <dgm:prSet phldrT="[Text]" custT="1"/>
      <dgm:spPr/>
      <dgm:t>
        <a:bodyPr/>
        <a:lstStyle/>
        <a:p>
          <a:r>
            <a:rPr lang="en-US" sz="1400" b="1"/>
            <a:t>Is green steel coming?</a:t>
          </a:r>
        </a:p>
      </dgm:t>
    </dgm:pt>
    <dgm:pt modelId="{2D60B816-404A-4051-9AF9-F367C1BF6FB6}" type="parTrans" cxnId="{ED817F5A-BACD-47A1-8299-82BAC42A196F}">
      <dgm:prSet/>
      <dgm:spPr/>
      <dgm:t>
        <a:bodyPr/>
        <a:lstStyle/>
        <a:p>
          <a:endParaRPr lang="en-US"/>
        </a:p>
      </dgm:t>
    </dgm:pt>
    <dgm:pt modelId="{C29151DA-682C-48D0-AC91-E1120EC02AD1}" type="sibTrans" cxnId="{ED817F5A-BACD-47A1-8299-82BAC42A196F}">
      <dgm:prSet/>
      <dgm:spPr/>
      <dgm:t>
        <a:bodyPr/>
        <a:lstStyle/>
        <a:p>
          <a:endParaRPr lang="en-US"/>
        </a:p>
      </dgm:t>
    </dgm:pt>
    <dgm:pt modelId="{8B441F55-F9AE-4C1B-B1FD-A853BB62031C}">
      <dgm:prSet phldrT="[Text]" custT="1"/>
      <dgm:spPr/>
      <dgm:t>
        <a:bodyPr/>
        <a:lstStyle/>
        <a:p>
          <a:r>
            <a:rPr lang="en-US" sz="1200" b="1"/>
            <a:t>Growth of the Middle East as a green steel/feedstock hub</a:t>
          </a:r>
        </a:p>
      </dgm:t>
    </dgm:pt>
    <dgm:pt modelId="{FA0D05AD-68EB-4C63-9591-D971C0DF1FD0}" type="parTrans" cxnId="{2654E098-E0A3-4BCF-B135-E611012B508F}">
      <dgm:prSet/>
      <dgm:spPr/>
      <dgm:t>
        <a:bodyPr/>
        <a:lstStyle/>
        <a:p>
          <a:endParaRPr lang="en-US"/>
        </a:p>
      </dgm:t>
    </dgm:pt>
    <dgm:pt modelId="{1900E657-6AF3-4F3F-8859-2B69156D2DEF}" type="sibTrans" cxnId="{2654E098-E0A3-4BCF-B135-E611012B508F}">
      <dgm:prSet/>
      <dgm:spPr/>
      <dgm:t>
        <a:bodyPr/>
        <a:lstStyle/>
        <a:p>
          <a:endParaRPr lang="en-US"/>
        </a:p>
      </dgm:t>
    </dgm:pt>
    <dgm:pt modelId="{FF5B3156-B9D0-4B76-98BF-36F3A58767F5}" type="pres">
      <dgm:prSet presAssocID="{E40E5B7D-6F5A-4730-B546-3D3B32546A0F}" presName="Name0" presStyleCnt="0">
        <dgm:presLayoutVars>
          <dgm:dir/>
          <dgm:animLvl val="lvl"/>
          <dgm:resizeHandles val="exact"/>
        </dgm:presLayoutVars>
      </dgm:prSet>
      <dgm:spPr/>
    </dgm:pt>
    <dgm:pt modelId="{0AB22647-56E5-4C7C-B10C-ED5813170A6D}" type="pres">
      <dgm:prSet presAssocID="{4DC6A6C8-3925-440A-AA34-ABDB4BC8D906}" presName="linNode" presStyleCnt="0"/>
      <dgm:spPr/>
    </dgm:pt>
    <dgm:pt modelId="{A968B818-AF3D-427D-8026-2922BBF0371D}" type="pres">
      <dgm:prSet presAssocID="{4DC6A6C8-3925-440A-AA34-ABDB4BC8D906}" presName="parentText" presStyleLbl="node1" presStyleIdx="0" presStyleCnt="6" custScaleX="90581" custScaleY="178854" custLinFactNeighborX="309" custLinFactNeighborY="-29089">
        <dgm:presLayoutVars>
          <dgm:chMax val="1"/>
          <dgm:bulletEnabled val="1"/>
        </dgm:presLayoutVars>
      </dgm:prSet>
      <dgm:spPr/>
    </dgm:pt>
    <dgm:pt modelId="{5E2F6449-6643-40B9-88FE-642FB2CE14A0}" type="pres">
      <dgm:prSet presAssocID="{4DC6A6C8-3925-440A-AA34-ABDB4BC8D906}" presName="descendantText" presStyleLbl="alignAccFollowNode1" presStyleIdx="0" presStyleCnt="6" custScaleX="103152" custScaleY="214522">
        <dgm:presLayoutVars>
          <dgm:bulletEnabled val="1"/>
        </dgm:presLayoutVars>
      </dgm:prSet>
      <dgm:spPr/>
    </dgm:pt>
    <dgm:pt modelId="{0FA41A82-53D4-465A-B59F-BB7C27688EC4}" type="pres">
      <dgm:prSet presAssocID="{3A477799-01A9-42C4-BA6C-B69CA7083930}" presName="sp" presStyleCnt="0"/>
      <dgm:spPr/>
    </dgm:pt>
    <dgm:pt modelId="{C5FF8A29-277E-467F-9611-31C26637554A}" type="pres">
      <dgm:prSet presAssocID="{BAC565F2-5D32-4CFA-9F3C-CB61630D99BE}" presName="linNode" presStyleCnt="0"/>
      <dgm:spPr/>
    </dgm:pt>
    <dgm:pt modelId="{B881AE49-5663-47E0-AB32-6823CFEFBBA3}" type="pres">
      <dgm:prSet presAssocID="{BAC565F2-5D32-4CFA-9F3C-CB61630D99BE}" presName="parentText" presStyleLbl="node1" presStyleIdx="1" presStyleCnt="6" custScaleX="90736" custScaleY="151615">
        <dgm:presLayoutVars>
          <dgm:chMax val="1"/>
          <dgm:bulletEnabled val="1"/>
        </dgm:presLayoutVars>
      </dgm:prSet>
      <dgm:spPr/>
    </dgm:pt>
    <dgm:pt modelId="{5DD2EAE8-9A01-4146-9AD0-209EC7979298}" type="pres">
      <dgm:prSet presAssocID="{BAC565F2-5D32-4CFA-9F3C-CB61630D99BE}" presName="descendantText" presStyleLbl="alignAccFollowNode1" presStyleIdx="1" presStyleCnt="6" custScaleX="103020" custScaleY="181500">
        <dgm:presLayoutVars>
          <dgm:bulletEnabled val="1"/>
        </dgm:presLayoutVars>
      </dgm:prSet>
      <dgm:spPr/>
    </dgm:pt>
    <dgm:pt modelId="{A3FDEC7E-D22E-4D80-B3A7-C77368F44DFF}" type="pres">
      <dgm:prSet presAssocID="{9F9D0FC1-8F6F-46BF-AA2E-2879B2044CE9}" presName="sp" presStyleCnt="0"/>
      <dgm:spPr/>
    </dgm:pt>
    <dgm:pt modelId="{B8C148F1-28CE-4292-A0F8-CE1B95080AF8}" type="pres">
      <dgm:prSet presAssocID="{EBD61AD1-CAEF-46E3-84F2-C9ED736EED92}" presName="linNode" presStyleCnt="0"/>
      <dgm:spPr/>
    </dgm:pt>
    <dgm:pt modelId="{460A8921-D239-45E1-83DF-2169773F3D76}" type="pres">
      <dgm:prSet presAssocID="{EBD61AD1-CAEF-46E3-84F2-C9ED736EED92}" presName="parentText" presStyleLbl="node1" presStyleIdx="2" presStyleCnt="6" custScaleX="90108" custScaleY="75319">
        <dgm:presLayoutVars>
          <dgm:chMax val="1"/>
          <dgm:bulletEnabled val="1"/>
        </dgm:presLayoutVars>
      </dgm:prSet>
      <dgm:spPr/>
    </dgm:pt>
    <dgm:pt modelId="{A5A62BAC-5483-47EC-860A-6CC316DD460E}" type="pres">
      <dgm:prSet presAssocID="{EBD61AD1-CAEF-46E3-84F2-C9ED736EED92}" presName="descendantText" presStyleLbl="alignAccFollowNode1" presStyleIdx="2" presStyleCnt="6" custScaleX="103489" custScaleY="85705">
        <dgm:presLayoutVars>
          <dgm:bulletEnabled val="1"/>
        </dgm:presLayoutVars>
      </dgm:prSet>
      <dgm:spPr/>
    </dgm:pt>
    <dgm:pt modelId="{BB7A3B8D-221D-400A-B889-12B79134BD63}" type="pres">
      <dgm:prSet presAssocID="{EDD30D1E-4F60-4D10-8182-652EF4C1AD34}" presName="sp" presStyleCnt="0"/>
      <dgm:spPr/>
    </dgm:pt>
    <dgm:pt modelId="{7F3D8FAF-636C-4EF4-8AA8-46E8EFF7BB93}" type="pres">
      <dgm:prSet presAssocID="{27452223-F6DE-4D9D-A4B8-384CC090DFAB}" presName="linNode" presStyleCnt="0"/>
      <dgm:spPr/>
    </dgm:pt>
    <dgm:pt modelId="{879F3AD1-FEFF-4601-9B20-2B556C5B1045}" type="pres">
      <dgm:prSet presAssocID="{27452223-F6DE-4D9D-A4B8-384CC090DFAB}" presName="parentText" presStyleLbl="node1" presStyleIdx="3" presStyleCnt="6" custScaleX="89636" custScaleY="60961" custLinFactNeighborX="309">
        <dgm:presLayoutVars>
          <dgm:chMax val="1"/>
          <dgm:bulletEnabled val="1"/>
        </dgm:presLayoutVars>
      </dgm:prSet>
      <dgm:spPr/>
    </dgm:pt>
    <dgm:pt modelId="{7A287AB3-473F-43EA-BF2F-8BDE7CDF3740}" type="pres">
      <dgm:prSet presAssocID="{27452223-F6DE-4D9D-A4B8-384CC090DFAB}" presName="descendantText" presStyleLbl="alignAccFollowNode1" presStyleIdx="3" presStyleCnt="6" custScaleX="103754" custScaleY="64403">
        <dgm:presLayoutVars>
          <dgm:bulletEnabled val="1"/>
        </dgm:presLayoutVars>
      </dgm:prSet>
      <dgm:spPr/>
    </dgm:pt>
    <dgm:pt modelId="{17267B94-CE04-498B-8E2F-8E7A32BF08E4}" type="pres">
      <dgm:prSet presAssocID="{6E613DBB-018B-4673-88B2-785BAB21C839}" presName="sp" presStyleCnt="0"/>
      <dgm:spPr/>
    </dgm:pt>
    <dgm:pt modelId="{7CB3B331-781C-4E88-89AD-4F246A17A382}" type="pres">
      <dgm:prSet presAssocID="{413A695F-DE2D-4D90-8A69-781F0E535489}" presName="linNode" presStyleCnt="0"/>
      <dgm:spPr/>
    </dgm:pt>
    <dgm:pt modelId="{6D38D346-D2FF-413D-A6F5-09E12F889518}" type="pres">
      <dgm:prSet presAssocID="{413A695F-DE2D-4D90-8A69-781F0E535489}" presName="parentText" presStyleLbl="node1" presStyleIdx="4" presStyleCnt="6" custScaleX="91208" custScaleY="72068">
        <dgm:presLayoutVars>
          <dgm:chMax val="1"/>
          <dgm:bulletEnabled val="1"/>
        </dgm:presLayoutVars>
      </dgm:prSet>
      <dgm:spPr/>
    </dgm:pt>
    <dgm:pt modelId="{7C7409EE-A7E8-4247-9109-3D9FEDDC8FAE}" type="pres">
      <dgm:prSet presAssocID="{413A695F-DE2D-4D90-8A69-781F0E535489}" presName="descendantText" presStyleLbl="alignAccFollowNode1" presStyleIdx="4" presStyleCnt="6" custScaleX="103021" custScaleY="79939">
        <dgm:presLayoutVars>
          <dgm:bulletEnabled val="1"/>
        </dgm:presLayoutVars>
      </dgm:prSet>
      <dgm:spPr/>
    </dgm:pt>
    <dgm:pt modelId="{4856ECAB-4823-475B-9F89-034FF1014CB1}" type="pres">
      <dgm:prSet presAssocID="{EC7EA622-C3DD-4619-81DA-F96F30AEECA7}" presName="sp" presStyleCnt="0"/>
      <dgm:spPr/>
    </dgm:pt>
    <dgm:pt modelId="{C378CDE1-3EBA-4A22-90B4-8FEC93F7AC42}" type="pres">
      <dgm:prSet presAssocID="{6CCE3E00-DBA6-43D3-BF5F-A98C569031E0}" presName="linNode" presStyleCnt="0"/>
      <dgm:spPr/>
    </dgm:pt>
    <dgm:pt modelId="{9BEC52DE-E6F4-4FEF-A4E6-C91ACB1D6B8B}" type="pres">
      <dgm:prSet presAssocID="{6CCE3E00-DBA6-43D3-BF5F-A98C569031E0}" presName="parentText" presStyleLbl="node1" presStyleIdx="5" presStyleCnt="6" custScaleX="91532" custScaleY="184465">
        <dgm:presLayoutVars>
          <dgm:chMax val="1"/>
          <dgm:bulletEnabled val="1"/>
        </dgm:presLayoutVars>
      </dgm:prSet>
      <dgm:spPr/>
    </dgm:pt>
    <dgm:pt modelId="{644C1471-0FDF-4623-9508-03B275AC7C82}" type="pres">
      <dgm:prSet presAssocID="{6CCE3E00-DBA6-43D3-BF5F-A98C569031E0}" presName="descendantText" presStyleLbl="alignAccFollowNode1" presStyleIdx="5" presStyleCnt="6" custScaleX="103678" custScaleY="232916">
        <dgm:presLayoutVars>
          <dgm:bulletEnabled val="1"/>
        </dgm:presLayoutVars>
      </dgm:prSet>
      <dgm:spPr/>
    </dgm:pt>
  </dgm:ptLst>
  <dgm:cxnLst>
    <dgm:cxn modelId="{6863450C-E00E-4C5D-BCAA-3D1C92DDC27A}" srcId="{413A695F-DE2D-4D90-8A69-781F0E535489}" destId="{48000724-27CF-465B-9BAC-92AF5363FBD2}" srcOrd="0" destOrd="0" parTransId="{2304D720-E619-492B-B268-03B9ED01C3AA}" sibTransId="{D6AAFA49-8764-4CBF-A41B-1E9C272D5D1F}"/>
    <dgm:cxn modelId="{96DFE014-9EE6-4143-9328-2A4F7ED1AEFA}" srcId="{6CCE3E00-DBA6-43D3-BF5F-A98C569031E0}" destId="{73E12246-0442-45CB-A403-35482DA7A830}" srcOrd="2" destOrd="0" parTransId="{36EE235B-4F6C-4378-8F2C-6506863CE476}" sibTransId="{5DE0B897-09F0-4993-B0F0-9A2BCB5E4739}"/>
    <dgm:cxn modelId="{75DE7C21-CA99-4822-8CF2-6F753E6A6C12}" type="presOf" srcId="{48000724-27CF-465B-9BAC-92AF5363FBD2}" destId="{7C7409EE-A7E8-4247-9109-3D9FEDDC8FAE}" srcOrd="0" destOrd="0" presId="urn:microsoft.com/office/officeart/2005/8/layout/vList5"/>
    <dgm:cxn modelId="{F3D95F2B-8098-4662-9CB5-B6EB2A15DBEB}" type="presOf" srcId="{372CA7CB-4CD4-4147-B291-F7725EE83193}" destId="{5E2F6449-6643-40B9-88FE-642FB2CE14A0}" srcOrd="0" destOrd="0" presId="urn:microsoft.com/office/officeart/2005/8/layout/vList5"/>
    <dgm:cxn modelId="{2C866C36-0F1D-4813-AC77-CEF7351979B9}" type="presOf" srcId="{37CF0128-E336-44C1-936D-C8D78D691217}" destId="{5E2F6449-6643-40B9-88FE-642FB2CE14A0}" srcOrd="0" destOrd="1" presId="urn:microsoft.com/office/officeart/2005/8/layout/vList5"/>
    <dgm:cxn modelId="{DD92AC39-7FB3-42CD-81D4-30DCD5EE47E1}" type="presOf" srcId="{05F68E90-B7E1-4F08-BC7C-C5EBAEBCA9D0}" destId="{7A287AB3-473F-43EA-BF2F-8BDE7CDF3740}" srcOrd="0" destOrd="0" presId="urn:microsoft.com/office/officeart/2005/8/layout/vList5"/>
    <dgm:cxn modelId="{97F23F40-CF35-4A43-8AC8-EDF1E3CEF47B}" type="presOf" srcId="{4DC6A6C8-3925-440A-AA34-ABDB4BC8D906}" destId="{A968B818-AF3D-427D-8026-2922BBF0371D}" srcOrd="0" destOrd="0" presId="urn:microsoft.com/office/officeart/2005/8/layout/vList5"/>
    <dgm:cxn modelId="{254D225C-D4B1-483B-969B-FE907B1763AE}" type="presOf" srcId="{D9BCC6D1-4138-4254-9D78-845188084E1B}" destId="{5E2F6449-6643-40B9-88FE-642FB2CE14A0}" srcOrd="0" destOrd="2" presId="urn:microsoft.com/office/officeart/2005/8/layout/vList5"/>
    <dgm:cxn modelId="{02D6865F-A6F8-4C3F-AEB9-A29CB3F4A7CE}" srcId="{EBD61AD1-CAEF-46E3-84F2-C9ED736EED92}" destId="{13B3D37D-18BD-4A7A-8FC5-EF1F1C1D4FFD}" srcOrd="0" destOrd="0" parTransId="{52F64AA8-5E0A-410E-A5C2-3069E607ED1C}" sibTransId="{6B2DB993-C310-4E2F-9749-0B32993B7FEC}"/>
    <dgm:cxn modelId="{C0063141-DC4B-4BDE-A7AC-ECB34C90BB94}" srcId="{27452223-F6DE-4D9D-A4B8-384CC090DFAB}" destId="{05F68E90-B7E1-4F08-BC7C-C5EBAEBCA9D0}" srcOrd="0" destOrd="0" parTransId="{4AB0CECF-A164-4637-9D9E-6D88E25F84A3}" sibTransId="{AF16B929-62E4-43FC-B39F-0A53D27165E2}"/>
    <dgm:cxn modelId="{7CEB7E67-A121-42F6-B930-80F6A59EECE6}" srcId="{E40E5B7D-6F5A-4730-B546-3D3B32546A0F}" destId="{BAC565F2-5D32-4CFA-9F3C-CB61630D99BE}" srcOrd="1" destOrd="0" parTransId="{B5B1D095-5838-4991-93D7-974766B99C78}" sibTransId="{9F9D0FC1-8F6F-46BF-AA2E-2879B2044CE9}"/>
    <dgm:cxn modelId="{D7D2394A-463F-4AF6-8225-34CAE1BC6B4A}" type="presOf" srcId="{27452223-F6DE-4D9D-A4B8-384CC090DFAB}" destId="{879F3AD1-FEFF-4601-9B20-2B556C5B1045}" srcOrd="0" destOrd="0" presId="urn:microsoft.com/office/officeart/2005/8/layout/vList5"/>
    <dgm:cxn modelId="{935B4871-143B-4352-941E-87089678DF29}" srcId="{4DC6A6C8-3925-440A-AA34-ABDB4BC8D906}" destId="{D9BCC6D1-4138-4254-9D78-845188084E1B}" srcOrd="2" destOrd="0" parTransId="{B5BD5A62-3165-4A69-AC8E-9D9EDD084D69}" sibTransId="{77B09D33-CD2B-4F1D-952B-89755ED4F84E}"/>
    <dgm:cxn modelId="{92E70974-AC34-4725-BF35-C73AED6AC6B7}" type="presOf" srcId="{DC348966-0259-4A2E-B059-017B1B406BCF}" destId="{5DD2EAE8-9A01-4146-9AD0-209EC7979298}" srcOrd="0" destOrd="1" presId="urn:microsoft.com/office/officeart/2005/8/layout/vList5"/>
    <dgm:cxn modelId="{F04C6A54-554B-4CBC-AB4F-56563A70353C}" srcId="{E40E5B7D-6F5A-4730-B546-3D3B32546A0F}" destId="{413A695F-DE2D-4D90-8A69-781F0E535489}" srcOrd="4" destOrd="0" parTransId="{C12241A7-AB90-4737-B08B-6BD63AA88C5C}" sibTransId="{EC7EA622-C3DD-4619-81DA-F96F30AEECA7}"/>
    <dgm:cxn modelId="{AE486C56-1660-4948-97B8-A9E82F091B0B}" type="presOf" srcId="{73E12246-0442-45CB-A403-35482DA7A830}" destId="{644C1471-0FDF-4623-9508-03B275AC7C82}" srcOrd="0" destOrd="2" presId="urn:microsoft.com/office/officeart/2005/8/layout/vList5"/>
    <dgm:cxn modelId="{62767578-5841-4BAA-B279-323B4A7CE45F}" type="presOf" srcId="{BAC565F2-5D32-4CFA-9F3C-CB61630D99BE}" destId="{B881AE49-5663-47E0-AB32-6823CFEFBBA3}" srcOrd="0" destOrd="0" presId="urn:microsoft.com/office/officeart/2005/8/layout/vList5"/>
    <dgm:cxn modelId="{4196AC59-4D9B-4F56-A6D3-597947A244FF}" type="presOf" srcId="{13B3D37D-18BD-4A7A-8FC5-EF1F1C1D4FFD}" destId="{A5A62BAC-5483-47EC-860A-6CC316DD460E}" srcOrd="0" destOrd="0" presId="urn:microsoft.com/office/officeart/2005/8/layout/vList5"/>
    <dgm:cxn modelId="{ED817F5A-BACD-47A1-8299-82BAC42A196F}" srcId="{E40E5B7D-6F5A-4730-B546-3D3B32546A0F}" destId="{6CCE3E00-DBA6-43D3-BF5F-A98C569031E0}" srcOrd="5" destOrd="0" parTransId="{2D60B816-404A-4051-9AF9-F367C1BF6FB6}" sibTransId="{C29151DA-682C-48D0-AC91-E1120EC02AD1}"/>
    <dgm:cxn modelId="{39AD717D-68AF-487A-9295-8F6389100525}" srcId="{BAC565F2-5D32-4CFA-9F3C-CB61630D99BE}" destId="{DC348966-0259-4A2E-B059-017B1B406BCF}" srcOrd="1" destOrd="0" parTransId="{2ED82B26-58E0-4699-8CDB-3F21FD4E2039}" sibTransId="{7C969B14-6AA6-4076-BFD1-D9D0496C2BB8}"/>
    <dgm:cxn modelId="{09FFDF82-E7F9-4A41-BFA8-F5BEC52DB7A4}" type="presOf" srcId="{EBD61AD1-CAEF-46E3-84F2-C9ED736EED92}" destId="{460A8921-D239-45E1-83DF-2169773F3D76}" srcOrd="0" destOrd="0" presId="urn:microsoft.com/office/officeart/2005/8/layout/vList5"/>
    <dgm:cxn modelId="{3B52C087-7E1F-450E-A183-11AD8CC6953D}" srcId="{4DC6A6C8-3925-440A-AA34-ABDB4BC8D906}" destId="{372CA7CB-4CD4-4147-B291-F7725EE83193}" srcOrd="0" destOrd="0" parTransId="{96D63571-0903-4123-B9CB-EEFEF0108C70}" sibTransId="{F4CD3733-3528-4DF3-9A30-0565F508C35E}"/>
    <dgm:cxn modelId="{0428B78E-21FF-40D8-A67E-6CE0A2420693}" srcId="{4DC6A6C8-3925-440A-AA34-ABDB4BC8D906}" destId="{37CF0128-E336-44C1-936D-C8D78D691217}" srcOrd="1" destOrd="0" parTransId="{5F78DD29-483E-497E-AFD1-E9C7578D5224}" sibTransId="{E1280B12-16D3-4C93-9EB5-D4F0B346BA73}"/>
    <dgm:cxn modelId="{DC2C6A92-67B9-4921-A062-1570C6AEECCC}" type="presOf" srcId="{631F3D52-72A0-4472-BBEE-C839E0DA20E8}" destId="{5E2F6449-6643-40B9-88FE-642FB2CE14A0}" srcOrd="0" destOrd="3" presId="urn:microsoft.com/office/officeart/2005/8/layout/vList5"/>
    <dgm:cxn modelId="{2654E098-E0A3-4BCF-B135-E611012B508F}" srcId="{6CCE3E00-DBA6-43D3-BF5F-A98C569031E0}" destId="{8B441F55-F9AE-4C1B-B1FD-A853BB62031C}" srcOrd="1" destOrd="0" parTransId="{FA0D05AD-68EB-4C63-9591-D971C0DF1FD0}" sibTransId="{1900E657-6AF3-4F3F-8859-2B69156D2DEF}"/>
    <dgm:cxn modelId="{90A835B9-B9EF-48AD-BF8E-AA6F0A7BF374}" srcId="{E40E5B7D-6F5A-4730-B546-3D3B32546A0F}" destId="{4DC6A6C8-3925-440A-AA34-ABDB4BC8D906}" srcOrd="0" destOrd="0" parTransId="{FC26D152-4A17-496C-89B4-C57E0FCC94F8}" sibTransId="{3A477799-01A9-42C4-BA6C-B69CA7083930}"/>
    <dgm:cxn modelId="{F56A46BC-94EE-401D-88F9-7BDC8F8DA9CE}" srcId="{BAC565F2-5D32-4CFA-9F3C-CB61630D99BE}" destId="{77F2F840-6791-42BA-9CA2-37C3F7D4DEC8}" srcOrd="0" destOrd="0" parTransId="{5B51699D-E32A-4C32-8955-C5137FAAA19A}" sibTransId="{E90BA931-2F67-4150-B9D8-BFCD77A5EC58}"/>
    <dgm:cxn modelId="{C101FDD5-02D9-494F-81B1-8B7DB9AE9079}" type="presOf" srcId="{13D20E09-8A31-4631-BAAD-E28FAE6F81B8}" destId="{644C1471-0FDF-4623-9508-03B275AC7C82}" srcOrd="0" destOrd="0" presId="urn:microsoft.com/office/officeart/2005/8/layout/vList5"/>
    <dgm:cxn modelId="{69E515D8-36B0-4FC3-9033-E9F5E50C2A46}" type="presOf" srcId="{413A695F-DE2D-4D90-8A69-781F0E535489}" destId="{6D38D346-D2FF-413D-A6F5-09E12F889518}" srcOrd="0" destOrd="0" presId="urn:microsoft.com/office/officeart/2005/8/layout/vList5"/>
    <dgm:cxn modelId="{E5C409DA-22D7-4B10-83ED-DC889484DEEA}" srcId="{4DC6A6C8-3925-440A-AA34-ABDB4BC8D906}" destId="{631F3D52-72A0-4472-BBEE-C839E0DA20E8}" srcOrd="3" destOrd="0" parTransId="{AC82A742-3D50-46CB-82EC-419811586DDE}" sibTransId="{10C74433-CC44-427D-BBE0-036D5A145427}"/>
    <dgm:cxn modelId="{763153E5-EFF5-446F-A947-6436A7719A7F}" srcId="{E40E5B7D-6F5A-4730-B546-3D3B32546A0F}" destId="{EBD61AD1-CAEF-46E3-84F2-C9ED736EED92}" srcOrd="2" destOrd="0" parTransId="{47CE2B6F-5EA4-4582-923B-D376667EBFF5}" sibTransId="{EDD30D1E-4F60-4D10-8182-652EF4C1AD34}"/>
    <dgm:cxn modelId="{984930F5-24B7-4008-A66A-C5621CFC52CD}" type="presOf" srcId="{E40E5B7D-6F5A-4730-B546-3D3B32546A0F}" destId="{FF5B3156-B9D0-4B76-98BF-36F3A58767F5}" srcOrd="0" destOrd="0" presId="urn:microsoft.com/office/officeart/2005/8/layout/vList5"/>
    <dgm:cxn modelId="{C29A43F5-2F79-4895-A095-7216365E6CE7}" srcId="{6CCE3E00-DBA6-43D3-BF5F-A98C569031E0}" destId="{13D20E09-8A31-4631-BAAD-E28FAE6F81B8}" srcOrd="0" destOrd="0" parTransId="{54E5F0BF-170C-4467-A354-4BF7428C7631}" sibTransId="{C3884CBD-4E49-4412-A887-80B3CF34A6A5}"/>
    <dgm:cxn modelId="{7D884DF6-36A6-4527-BC96-61BC48C75ACB}" type="presOf" srcId="{8B441F55-F9AE-4C1B-B1FD-A853BB62031C}" destId="{644C1471-0FDF-4623-9508-03B275AC7C82}" srcOrd="0" destOrd="1" presId="urn:microsoft.com/office/officeart/2005/8/layout/vList5"/>
    <dgm:cxn modelId="{9B28A5F6-D52C-4051-A308-848C6910D697}" type="presOf" srcId="{6CCE3E00-DBA6-43D3-BF5F-A98C569031E0}" destId="{9BEC52DE-E6F4-4FEF-A4E6-C91ACB1D6B8B}" srcOrd="0" destOrd="0" presId="urn:microsoft.com/office/officeart/2005/8/layout/vList5"/>
    <dgm:cxn modelId="{3364CDF8-55B1-4A80-9FC8-03151687467B}" srcId="{E40E5B7D-6F5A-4730-B546-3D3B32546A0F}" destId="{27452223-F6DE-4D9D-A4B8-384CC090DFAB}" srcOrd="3" destOrd="0" parTransId="{4D74DFF6-0DE2-4B17-BA73-A86116571555}" sibTransId="{6E613DBB-018B-4673-88B2-785BAB21C839}"/>
    <dgm:cxn modelId="{3710C7F9-4EC7-4AFA-A658-B56F22FB48B7}" type="presOf" srcId="{77F2F840-6791-42BA-9CA2-37C3F7D4DEC8}" destId="{5DD2EAE8-9A01-4146-9AD0-209EC7979298}" srcOrd="0" destOrd="0" presId="urn:microsoft.com/office/officeart/2005/8/layout/vList5"/>
    <dgm:cxn modelId="{B24C6682-A55F-48FC-A1C5-47CB52858645}" type="presParOf" srcId="{FF5B3156-B9D0-4B76-98BF-36F3A58767F5}" destId="{0AB22647-56E5-4C7C-B10C-ED5813170A6D}" srcOrd="0" destOrd="0" presId="urn:microsoft.com/office/officeart/2005/8/layout/vList5"/>
    <dgm:cxn modelId="{72B662DD-8720-4CA6-B834-8C949E976A68}" type="presParOf" srcId="{0AB22647-56E5-4C7C-B10C-ED5813170A6D}" destId="{A968B818-AF3D-427D-8026-2922BBF0371D}" srcOrd="0" destOrd="0" presId="urn:microsoft.com/office/officeart/2005/8/layout/vList5"/>
    <dgm:cxn modelId="{5BA2AF3B-AF02-41FA-A72F-AC200A6DB11A}" type="presParOf" srcId="{0AB22647-56E5-4C7C-B10C-ED5813170A6D}" destId="{5E2F6449-6643-40B9-88FE-642FB2CE14A0}" srcOrd="1" destOrd="0" presId="urn:microsoft.com/office/officeart/2005/8/layout/vList5"/>
    <dgm:cxn modelId="{512D8B10-D936-4FE7-8D64-7481A27C01D4}" type="presParOf" srcId="{FF5B3156-B9D0-4B76-98BF-36F3A58767F5}" destId="{0FA41A82-53D4-465A-B59F-BB7C27688EC4}" srcOrd="1" destOrd="0" presId="urn:microsoft.com/office/officeart/2005/8/layout/vList5"/>
    <dgm:cxn modelId="{06E260E6-CE3B-4627-ACDA-71F4BD7D74DB}" type="presParOf" srcId="{FF5B3156-B9D0-4B76-98BF-36F3A58767F5}" destId="{C5FF8A29-277E-467F-9611-31C26637554A}" srcOrd="2" destOrd="0" presId="urn:microsoft.com/office/officeart/2005/8/layout/vList5"/>
    <dgm:cxn modelId="{AE88F1FD-0A5B-4810-9C36-00D37CECFA7A}" type="presParOf" srcId="{C5FF8A29-277E-467F-9611-31C26637554A}" destId="{B881AE49-5663-47E0-AB32-6823CFEFBBA3}" srcOrd="0" destOrd="0" presId="urn:microsoft.com/office/officeart/2005/8/layout/vList5"/>
    <dgm:cxn modelId="{398BAC12-B550-4F51-A4FB-7167FA63A8D3}" type="presParOf" srcId="{C5FF8A29-277E-467F-9611-31C26637554A}" destId="{5DD2EAE8-9A01-4146-9AD0-209EC7979298}" srcOrd="1" destOrd="0" presId="urn:microsoft.com/office/officeart/2005/8/layout/vList5"/>
    <dgm:cxn modelId="{4E33E249-5E63-47CC-BD06-447CC827F772}" type="presParOf" srcId="{FF5B3156-B9D0-4B76-98BF-36F3A58767F5}" destId="{A3FDEC7E-D22E-4D80-B3A7-C77368F44DFF}" srcOrd="3" destOrd="0" presId="urn:microsoft.com/office/officeart/2005/8/layout/vList5"/>
    <dgm:cxn modelId="{BCC0C71D-BE90-421C-A544-64AEA9AB677F}" type="presParOf" srcId="{FF5B3156-B9D0-4B76-98BF-36F3A58767F5}" destId="{B8C148F1-28CE-4292-A0F8-CE1B95080AF8}" srcOrd="4" destOrd="0" presId="urn:microsoft.com/office/officeart/2005/8/layout/vList5"/>
    <dgm:cxn modelId="{02E32542-57E0-42FB-B691-EE734143D7C7}" type="presParOf" srcId="{B8C148F1-28CE-4292-A0F8-CE1B95080AF8}" destId="{460A8921-D239-45E1-83DF-2169773F3D76}" srcOrd="0" destOrd="0" presId="urn:microsoft.com/office/officeart/2005/8/layout/vList5"/>
    <dgm:cxn modelId="{BEE76A65-83A4-4834-A3A7-39FF36565364}" type="presParOf" srcId="{B8C148F1-28CE-4292-A0F8-CE1B95080AF8}" destId="{A5A62BAC-5483-47EC-860A-6CC316DD460E}" srcOrd="1" destOrd="0" presId="urn:microsoft.com/office/officeart/2005/8/layout/vList5"/>
    <dgm:cxn modelId="{797847CF-F52C-405A-B540-FF91FCF8FCAE}" type="presParOf" srcId="{FF5B3156-B9D0-4B76-98BF-36F3A58767F5}" destId="{BB7A3B8D-221D-400A-B889-12B79134BD63}" srcOrd="5" destOrd="0" presId="urn:microsoft.com/office/officeart/2005/8/layout/vList5"/>
    <dgm:cxn modelId="{31547105-5178-4ADF-A172-31572F6A88CB}" type="presParOf" srcId="{FF5B3156-B9D0-4B76-98BF-36F3A58767F5}" destId="{7F3D8FAF-636C-4EF4-8AA8-46E8EFF7BB93}" srcOrd="6" destOrd="0" presId="urn:microsoft.com/office/officeart/2005/8/layout/vList5"/>
    <dgm:cxn modelId="{85086F90-C431-450D-BF8D-9F7E77B793CC}" type="presParOf" srcId="{7F3D8FAF-636C-4EF4-8AA8-46E8EFF7BB93}" destId="{879F3AD1-FEFF-4601-9B20-2B556C5B1045}" srcOrd="0" destOrd="0" presId="urn:microsoft.com/office/officeart/2005/8/layout/vList5"/>
    <dgm:cxn modelId="{8F34DC25-A6DF-4CF8-BA28-D17F06CE67F5}" type="presParOf" srcId="{7F3D8FAF-636C-4EF4-8AA8-46E8EFF7BB93}" destId="{7A287AB3-473F-43EA-BF2F-8BDE7CDF3740}" srcOrd="1" destOrd="0" presId="urn:microsoft.com/office/officeart/2005/8/layout/vList5"/>
    <dgm:cxn modelId="{C94E1595-BBB5-4CDE-8BF9-A9614A799139}" type="presParOf" srcId="{FF5B3156-B9D0-4B76-98BF-36F3A58767F5}" destId="{17267B94-CE04-498B-8E2F-8E7A32BF08E4}" srcOrd="7" destOrd="0" presId="urn:microsoft.com/office/officeart/2005/8/layout/vList5"/>
    <dgm:cxn modelId="{D7360BF1-7003-4EA2-803B-ADD82410FC8A}" type="presParOf" srcId="{FF5B3156-B9D0-4B76-98BF-36F3A58767F5}" destId="{7CB3B331-781C-4E88-89AD-4F246A17A382}" srcOrd="8" destOrd="0" presId="urn:microsoft.com/office/officeart/2005/8/layout/vList5"/>
    <dgm:cxn modelId="{31830027-CB98-4B5B-B2E8-C250F133B113}" type="presParOf" srcId="{7CB3B331-781C-4E88-89AD-4F246A17A382}" destId="{6D38D346-D2FF-413D-A6F5-09E12F889518}" srcOrd="0" destOrd="0" presId="urn:microsoft.com/office/officeart/2005/8/layout/vList5"/>
    <dgm:cxn modelId="{12DBD9A5-0CC5-48EC-BF11-061E4B3C86B9}" type="presParOf" srcId="{7CB3B331-781C-4E88-89AD-4F246A17A382}" destId="{7C7409EE-A7E8-4247-9109-3D9FEDDC8FAE}" srcOrd="1" destOrd="0" presId="urn:microsoft.com/office/officeart/2005/8/layout/vList5"/>
    <dgm:cxn modelId="{579E8DEE-7AAA-4EC1-AC6E-F9A7F4A6A980}" type="presParOf" srcId="{FF5B3156-B9D0-4B76-98BF-36F3A58767F5}" destId="{4856ECAB-4823-475B-9F89-034FF1014CB1}" srcOrd="9" destOrd="0" presId="urn:microsoft.com/office/officeart/2005/8/layout/vList5"/>
    <dgm:cxn modelId="{0B52EA39-D898-4769-B31A-9DAE173CC17A}" type="presParOf" srcId="{FF5B3156-B9D0-4B76-98BF-36F3A58767F5}" destId="{C378CDE1-3EBA-4A22-90B4-8FEC93F7AC42}" srcOrd="10" destOrd="0" presId="urn:microsoft.com/office/officeart/2005/8/layout/vList5"/>
    <dgm:cxn modelId="{DC038E05-C72F-4F87-BADE-3D7F9E02280F}" type="presParOf" srcId="{C378CDE1-3EBA-4A22-90B4-8FEC93F7AC42}" destId="{9BEC52DE-E6F4-4FEF-A4E6-C91ACB1D6B8B}" srcOrd="0" destOrd="0" presId="urn:microsoft.com/office/officeart/2005/8/layout/vList5"/>
    <dgm:cxn modelId="{F290A4EC-58D3-40AB-9A0E-549E72797C0E}" type="presParOf" srcId="{C378CDE1-3EBA-4A22-90B4-8FEC93F7AC42}" destId="{644C1471-0FDF-4623-9508-03B275AC7C82}"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2F6449-6643-40B9-88FE-642FB2CE14A0}">
      <dsp:nvSpPr>
        <dsp:cNvPr id="0" name=""/>
        <dsp:cNvSpPr/>
      </dsp:nvSpPr>
      <dsp:spPr>
        <a:xfrm rot="5400000">
          <a:off x="6786211" y="-3056993"/>
          <a:ext cx="1240129" cy="7406648"/>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lang="en-US" sz="1200" b="1" kern="1200"/>
            <a:t>Massive uncertainty</a:t>
          </a:r>
        </a:p>
        <a:p>
          <a:pPr marL="114300" lvl="1" indent="-114300" algn="l" defTabSz="533400">
            <a:lnSpc>
              <a:spcPct val="90000"/>
            </a:lnSpc>
            <a:spcBef>
              <a:spcPct val="0"/>
            </a:spcBef>
            <a:spcAft>
              <a:spcPct val="15000"/>
            </a:spcAft>
            <a:buChar char="•"/>
          </a:pPr>
          <a:r>
            <a:rPr lang="en-US" sz="1200" b="1" kern="1200"/>
            <a:t>Tariffs a key agenda item</a:t>
          </a:r>
        </a:p>
        <a:p>
          <a:pPr marL="114300" lvl="1" indent="-114300" algn="l" defTabSz="533400">
            <a:lnSpc>
              <a:spcPct val="90000"/>
            </a:lnSpc>
            <a:spcBef>
              <a:spcPct val="0"/>
            </a:spcBef>
            <a:spcAft>
              <a:spcPct val="15000"/>
            </a:spcAft>
            <a:buChar char="•"/>
          </a:pPr>
          <a:r>
            <a:rPr lang="en-US" sz="1200" b="1" kern="1200"/>
            <a:t>US and global industrial recession?</a:t>
          </a:r>
        </a:p>
        <a:p>
          <a:pPr marL="114300" lvl="1" indent="-114300" algn="l" defTabSz="533400">
            <a:lnSpc>
              <a:spcPct val="90000"/>
            </a:lnSpc>
            <a:spcBef>
              <a:spcPct val="0"/>
            </a:spcBef>
            <a:spcAft>
              <a:spcPct val="15000"/>
            </a:spcAft>
            <a:buChar char="•"/>
          </a:pPr>
          <a:r>
            <a:rPr lang="en-US" sz="1200" b="1" kern="1200" dirty="0"/>
            <a:t>Is green moving down the agenda?</a:t>
          </a:r>
        </a:p>
      </dsp:txBody>
      <dsp:txXfrm rot="-5400000">
        <a:off x="3702952" y="86804"/>
        <a:ext cx="7346110" cy="1119053"/>
      </dsp:txXfrm>
    </dsp:sp>
    <dsp:sp modelId="{A968B818-AF3D-427D-8026-2922BBF0371D}">
      <dsp:nvSpPr>
        <dsp:cNvPr id="0" name=""/>
        <dsp:cNvSpPr/>
      </dsp:nvSpPr>
      <dsp:spPr>
        <a:xfrm>
          <a:off x="66632" y="0"/>
          <a:ext cx="3658505" cy="12924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en-US" sz="1400" b="1" kern="1200"/>
            <a:t>Trump Administration</a:t>
          </a:r>
        </a:p>
      </dsp:txBody>
      <dsp:txXfrm>
        <a:off x="129723" y="63091"/>
        <a:ext cx="3532323" cy="1166238"/>
      </dsp:txXfrm>
    </dsp:sp>
    <dsp:sp modelId="{5DD2EAE8-9A01-4146-9AD0-209EC7979298}">
      <dsp:nvSpPr>
        <dsp:cNvPr id="0" name=""/>
        <dsp:cNvSpPr/>
      </dsp:nvSpPr>
      <dsp:spPr>
        <a:xfrm rot="5400000">
          <a:off x="6883181" y="-1822120"/>
          <a:ext cx="1049232" cy="7397170"/>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lang="en-US" sz="1200" b="1" kern="1200" dirty="0"/>
            <a:t>No imminent signs of a recovery in Chinese steel production, and it will be masked by an ongoing long-term decline. Will 50mt production cut be implemented?</a:t>
          </a:r>
        </a:p>
        <a:p>
          <a:pPr marL="114300" lvl="1" indent="-114300" algn="l" defTabSz="533400">
            <a:lnSpc>
              <a:spcPct val="90000"/>
            </a:lnSpc>
            <a:spcBef>
              <a:spcPct val="0"/>
            </a:spcBef>
            <a:spcAft>
              <a:spcPct val="15000"/>
            </a:spcAft>
            <a:buChar char="•"/>
          </a:pPr>
          <a:r>
            <a:rPr lang="en-US" sz="1200" b="1" kern="1200" dirty="0"/>
            <a:t>And ongoing Chinese decline will be offset by growth elsewhere – lead by Chinese entities – China “friendshoring”</a:t>
          </a:r>
        </a:p>
      </dsp:txBody>
      <dsp:txXfrm rot="-5400000">
        <a:off x="3709213" y="1403067"/>
        <a:ext cx="7345951" cy="946794"/>
      </dsp:txXfrm>
    </dsp:sp>
    <dsp:sp modelId="{B881AE49-5663-47E0-AB32-6823CFEFBBA3}">
      <dsp:nvSpPr>
        <dsp:cNvPr id="0" name=""/>
        <dsp:cNvSpPr/>
      </dsp:nvSpPr>
      <dsp:spPr>
        <a:xfrm>
          <a:off x="44445" y="1328671"/>
          <a:ext cx="3664766" cy="109558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en-US" sz="1400" b="1" kern="1200"/>
            <a:t>China</a:t>
          </a:r>
        </a:p>
      </dsp:txBody>
      <dsp:txXfrm>
        <a:off x="97927" y="1382153"/>
        <a:ext cx="3557802" cy="988623"/>
      </dsp:txXfrm>
    </dsp:sp>
    <dsp:sp modelId="{A5A62BAC-5483-47EC-860A-6CC316DD460E}">
      <dsp:nvSpPr>
        <dsp:cNvPr id="0" name=""/>
        <dsp:cNvSpPr/>
      </dsp:nvSpPr>
      <dsp:spPr>
        <a:xfrm rot="5400000">
          <a:off x="7158734" y="-986533"/>
          <a:ext cx="495451" cy="7438110"/>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lang="en-US" sz="1200" b="1" kern="1200"/>
            <a:t>Long term growth, but weak near-term economics are a challenge</a:t>
          </a:r>
        </a:p>
      </dsp:txBody>
      <dsp:txXfrm rot="-5400000">
        <a:off x="3687405" y="2508982"/>
        <a:ext cx="7413924" cy="447079"/>
      </dsp:txXfrm>
    </dsp:sp>
    <dsp:sp modelId="{460A8921-D239-45E1-83DF-2169773F3D76}">
      <dsp:nvSpPr>
        <dsp:cNvPr id="0" name=""/>
        <dsp:cNvSpPr/>
      </dsp:nvSpPr>
      <dsp:spPr>
        <a:xfrm>
          <a:off x="44445" y="2460389"/>
          <a:ext cx="3642959" cy="54426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en-US" sz="1400" b="1" kern="1200"/>
            <a:t>India </a:t>
          </a:r>
        </a:p>
      </dsp:txBody>
      <dsp:txXfrm>
        <a:off x="71014" y="2486958"/>
        <a:ext cx="3589821" cy="491125"/>
      </dsp:txXfrm>
    </dsp:sp>
    <dsp:sp modelId="{7A287AB3-473F-43EA-BF2F-8BDE7CDF3740}">
      <dsp:nvSpPr>
        <dsp:cNvPr id="0" name=""/>
        <dsp:cNvSpPr/>
      </dsp:nvSpPr>
      <dsp:spPr>
        <a:xfrm rot="5400000">
          <a:off x="7210747" y="-467538"/>
          <a:ext cx="372306" cy="7457156"/>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lang="en-US" sz="1200" b="1" kern="1200" dirty="0">
              <a:solidFill>
                <a:schemeClr val="tx1"/>
              </a:solidFill>
            </a:rPr>
            <a:t>A push to delay? What will happen? </a:t>
          </a:r>
        </a:p>
      </dsp:txBody>
      <dsp:txXfrm rot="-5400000">
        <a:off x="3668322" y="3093061"/>
        <a:ext cx="7438982" cy="335958"/>
      </dsp:txXfrm>
    </dsp:sp>
    <dsp:sp modelId="{879F3AD1-FEFF-4601-9B20-2B556C5B1045}">
      <dsp:nvSpPr>
        <dsp:cNvPr id="0" name=""/>
        <dsp:cNvSpPr/>
      </dsp:nvSpPr>
      <dsp:spPr>
        <a:xfrm>
          <a:off x="66654" y="3040784"/>
          <a:ext cx="3623876" cy="44051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en-US" sz="1400" b="1" kern="1200">
              <a:solidFill>
                <a:schemeClr val="bg1"/>
              </a:solidFill>
            </a:rPr>
            <a:t>CBAM</a:t>
          </a:r>
        </a:p>
      </dsp:txBody>
      <dsp:txXfrm>
        <a:off x="88158" y="3062288"/>
        <a:ext cx="3580868" cy="397503"/>
      </dsp:txXfrm>
    </dsp:sp>
    <dsp:sp modelId="{7C7409EE-A7E8-4247-9109-3D9FEDDC8FAE}">
      <dsp:nvSpPr>
        <dsp:cNvPr id="0" name=""/>
        <dsp:cNvSpPr/>
      </dsp:nvSpPr>
      <dsp:spPr>
        <a:xfrm rot="5400000">
          <a:off x="7203054" y="75575"/>
          <a:ext cx="462118" cy="7404473"/>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lang="en-US" sz="1200" b="1" kern="1200"/>
            <a:t>Most steel feedstocks look likely to be tight in the 2030s. This is a huge issue and will drive high steel prices.</a:t>
          </a:r>
        </a:p>
      </dsp:txBody>
      <dsp:txXfrm rot="-5400000">
        <a:off x="3731877" y="3569312"/>
        <a:ext cx="7381914" cy="417000"/>
      </dsp:txXfrm>
    </dsp:sp>
    <dsp:sp modelId="{6D38D346-D2FF-413D-A6F5-09E12F889518}">
      <dsp:nvSpPr>
        <dsp:cNvPr id="0" name=""/>
        <dsp:cNvSpPr/>
      </dsp:nvSpPr>
      <dsp:spPr>
        <a:xfrm>
          <a:off x="44445" y="3517426"/>
          <a:ext cx="3687430" cy="52077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en-GB" sz="1400" b="1" kern="1200"/>
            <a:t>Feedstock scarcity</a:t>
          </a:r>
          <a:endParaRPr lang="en-US" sz="1400" b="1" kern="1200"/>
        </a:p>
      </dsp:txBody>
      <dsp:txXfrm>
        <a:off x="69867" y="3542848"/>
        <a:ext cx="3636586" cy="469927"/>
      </dsp:txXfrm>
    </dsp:sp>
    <dsp:sp modelId="{644C1471-0FDF-4623-9508-03B275AC7C82}">
      <dsp:nvSpPr>
        <dsp:cNvPr id="0" name=""/>
        <dsp:cNvSpPr/>
      </dsp:nvSpPr>
      <dsp:spPr>
        <a:xfrm rot="5400000">
          <a:off x="6790339" y="1025351"/>
          <a:ext cx="1346462" cy="7444417"/>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lang="en-US" sz="1200" b="1" kern="1200"/>
            <a:t>A strong project pipeline for green steel in Europe, the Middle East, and the Far East</a:t>
          </a:r>
        </a:p>
        <a:p>
          <a:pPr marL="114300" lvl="1" indent="-114300" algn="l" defTabSz="533400">
            <a:lnSpc>
              <a:spcPct val="90000"/>
            </a:lnSpc>
            <a:spcBef>
              <a:spcPct val="0"/>
            </a:spcBef>
            <a:spcAft>
              <a:spcPct val="15000"/>
            </a:spcAft>
            <a:buChar char="•"/>
          </a:pPr>
          <a:r>
            <a:rPr lang="en-US" sz="1200" b="1" kern="1200"/>
            <a:t>Growth of the Middle East as a green steel/feedstock hub</a:t>
          </a:r>
        </a:p>
        <a:p>
          <a:pPr marL="114300" lvl="1" indent="-114300" algn="l" defTabSz="533400">
            <a:lnSpc>
              <a:spcPct val="90000"/>
            </a:lnSpc>
            <a:spcBef>
              <a:spcPct val="0"/>
            </a:spcBef>
            <a:spcAft>
              <a:spcPct val="15000"/>
            </a:spcAft>
            <a:buChar char="•"/>
          </a:pPr>
          <a:r>
            <a:rPr lang="en-US" sz="1200" b="1" kern="1200"/>
            <a:t>But the process will be episodic – with gas DRI likely a beneficiary until hydrogen and CCUS deployment can accelerate</a:t>
          </a:r>
        </a:p>
      </dsp:txBody>
      <dsp:txXfrm rot="-5400000">
        <a:off x="3741362" y="4140058"/>
        <a:ext cx="7378688" cy="1215004"/>
      </dsp:txXfrm>
    </dsp:sp>
    <dsp:sp modelId="{9BEC52DE-E6F4-4FEF-A4E6-C91ACB1D6B8B}">
      <dsp:nvSpPr>
        <dsp:cNvPr id="0" name=""/>
        <dsp:cNvSpPr/>
      </dsp:nvSpPr>
      <dsp:spPr>
        <a:xfrm>
          <a:off x="44445" y="4081077"/>
          <a:ext cx="3696916" cy="133296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en-US" sz="1400" b="1" kern="1200"/>
            <a:t>Is green steel coming?</a:t>
          </a:r>
        </a:p>
      </dsp:txBody>
      <dsp:txXfrm>
        <a:off x="109515" y="4146147"/>
        <a:ext cx="3566776" cy="1202825"/>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cdr:x>
      <cdr:y>0</cdr:y>
    </cdr:from>
    <cdr:to>
      <cdr:x>1</cdr:x>
      <cdr:y>0.04543</cdr:y>
    </cdr:to>
    <cdr:sp macro="" textlink="">
      <cdr:nvSpPr>
        <cdr:cNvPr id="2" name="txtboxChartTitle">
          <a:extLst xmlns:a="http://schemas.openxmlformats.org/drawingml/2006/main">
            <a:ext uri="{FF2B5EF4-FFF2-40B4-BE49-F238E27FC236}">
              <a16:creationId xmlns:a16="http://schemas.microsoft.com/office/drawing/2014/main" id="{318920A0-9F41-FEC4-1670-09F01F66D1BE}"/>
            </a:ext>
          </a:extLst>
        </cdr:cNvPr>
        <cdr:cNvSpPr txBox="1"/>
      </cdr:nvSpPr>
      <cdr:spPr>
        <a:xfrm xmlns:a="http://schemas.openxmlformats.org/drawingml/2006/main">
          <a:off x="0" y="0"/>
          <a:ext cx="5524500" cy="215900"/>
        </a:xfrm>
        <a:prstGeom xmlns:a="http://schemas.openxmlformats.org/drawingml/2006/main" prst="rect">
          <a:avLst/>
        </a:prstGeom>
      </cdr:spPr>
      <cdr:txBody>
        <a:bodyPr xmlns:a="http://schemas.openxmlformats.org/drawingml/2006/main" vertOverflow="clip" vert="horz" lIns="76200" tIns="0" rIns="76200" bIns="0" rtlCol="0" anchor="ctr"/>
        <a:lstStyle xmlns:a="http://schemas.openxmlformats.org/drawingml/2006/main"/>
        <a:p xmlns:a="http://schemas.openxmlformats.org/drawingml/2006/main">
          <a:pPr algn="l" eaLnBrk="1"/>
          <a:r>
            <a:rPr lang="en-US" sz="1400" b="1" kern="1200" dirty="0">
              <a:solidFill>
                <a:srgbClr val="02A3D5"/>
              </a:solidFill>
              <a:latin typeface="Arial" panose="020B0604020202020204" pitchFamily="34" charset="0"/>
            </a:rPr>
            <a:t>Crude steel production outlook to 2035</a:t>
          </a:r>
        </a:p>
      </cdr:txBody>
    </cdr:sp>
  </cdr:relSizeAnchor>
  <cdr:relSizeAnchor xmlns:cdr="http://schemas.openxmlformats.org/drawingml/2006/chartDrawing">
    <cdr:from>
      <cdr:x>0</cdr:x>
      <cdr:y>0.96258</cdr:y>
    </cdr:from>
    <cdr:to>
      <cdr:x>0.49319</cdr:x>
      <cdr:y>1</cdr:y>
    </cdr:to>
    <cdr:sp macro="" textlink="">
      <cdr:nvSpPr>
        <cdr:cNvPr id="3" name="txtBoxSourceLine">
          <a:extLst xmlns:a="http://schemas.openxmlformats.org/drawingml/2006/main">
            <a:ext uri="{FF2B5EF4-FFF2-40B4-BE49-F238E27FC236}">
              <a16:creationId xmlns:a16="http://schemas.microsoft.com/office/drawing/2014/main" id="{C18BF7E4-6BCA-01A5-6863-D2FA95FF77D5}"/>
            </a:ext>
          </a:extLst>
        </cdr:cNvPr>
        <cdr:cNvSpPr txBox="1"/>
      </cdr:nvSpPr>
      <cdr:spPr>
        <a:xfrm xmlns:a="http://schemas.openxmlformats.org/drawingml/2006/main">
          <a:off x="0" y="4724400"/>
          <a:ext cx="2698750" cy="177800"/>
        </a:xfrm>
        <a:prstGeom xmlns:a="http://schemas.openxmlformats.org/drawingml/2006/main" prst="rect">
          <a:avLst/>
        </a:prstGeom>
      </cdr:spPr>
      <cdr:txBody>
        <a:bodyPr xmlns:a="http://schemas.openxmlformats.org/drawingml/2006/main" vertOverflow="clip" vert="horz" lIns="76200" tIns="0" rIns="76200" bIns="76200" rtlCol="0" anchor="b"/>
        <a:lstStyle xmlns:a="http://schemas.openxmlformats.org/drawingml/2006/main"/>
        <a:p xmlns:a="http://schemas.openxmlformats.org/drawingml/2006/main">
          <a:pPr algn="l" eaLnBrk="1"/>
          <a:r>
            <a:rPr lang="en-US" sz="600" b="0" kern="1200">
              <a:solidFill>
                <a:srgbClr val="000000"/>
              </a:solidFill>
              <a:latin typeface="Arial" panose="020B0604020202020204" pitchFamily="34" charset="0"/>
            </a:rPr>
            <a:t>Source: McCloskey by OPIS</a:t>
          </a:r>
        </a:p>
      </cdr:txBody>
    </cdr:sp>
  </cdr:relSizeAnchor>
  <cdr:relSizeAnchor xmlns:cdr="http://schemas.openxmlformats.org/drawingml/2006/chartDrawing">
    <cdr:from>
      <cdr:x>0.50681</cdr:x>
      <cdr:y>0.96258</cdr:y>
    </cdr:from>
    <cdr:to>
      <cdr:x>1</cdr:x>
      <cdr:y>1</cdr:y>
    </cdr:to>
    <cdr:sp macro="" textlink="">
      <cdr:nvSpPr>
        <cdr:cNvPr id="4" name="txtboxCopyrightLine">
          <a:extLst xmlns:a="http://schemas.openxmlformats.org/drawingml/2006/main">
            <a:ext uri="{FF2B5EF4-FFF2-40B4-BE49-F238E27FC236}">
              <a16:creationId xmlns:a16="http://schemas.microsoft.com/office/drawing/2014/main" id="{1E57037A-D939-1838-DFF6-3BE3838D0E60}"/>
            </a:ext>
          </a:extLst>
        </cdr:cNvPr>
        <cdr:cNvSpPr txBox="1"/>
      </cdr:nvSpPr>
      <cdr:spPr>
        <a:xfrm xmlns:a="http://schemas.openxmlformats.org/drawingml/2006/main">
          <a:off x="2773250" y="4724400"/>
          <a:ext cx="2698750" cy="177800"/>
        </a:xfrm>
        <a:prstGeom xmlns:a="http://schemas.openxmlformats.org/drawingml/2006/main" prst="rect">
          <a:avLst/>
        </a:prstGeom>
      </cdr:spPr>
      <cdr:txBody>
        <a:bodyPr xmlns:a="http://schemas.openxmlformats.org/drawingml/2006/main" vertOverflow="clip" vert="horz" lIns="76200" tIns="0" rIns="76200" bIns="76200" rtlCol="0" anchor="b"/>
        <a:lstStyle xmlns:a="http://schemas.openxmlformats.org/drawingml/2006/main"/>
        <a:p xmlns:a="http://schemas.openxmlformats.org/drawingml/2006/main">
          <a:pPr algn="r" eaLnBrk="0"/>
          <a:r>
            <a:rPr lang="en-US" sz="600" b="0" kern="1200">
              <a:solidFill>
                <a:srgbClr val="000000"/>
              </a:solidFill>
              <a:latin typeface="Arial" panose="020B0604020202020204" pitchFamily="34" charset="0"/>
            </a:rPr>
            <a:t>© 2025 Dow Jones Energy Limited</a:t>
          </a:r>
        </a:p>
      </cdr:txBody>
    </cdr:sp>
  </cdr:relSizeAnchor>
  <cdr:relSizeAnchor xmlns:cdr="http://schemas.openxmlformats.org/drawingml/2006/chartDrawing">
    <cdr:from>
      <cdr:x>0</cdr:x>
      <cdr:y>0.07216</cdr:y>
    </cdr:from>
    <cdr:to>
      <cdr:x>0.04642</cdr:x>
      <cdr:y>0.54787</cdr:y>
    </cdr:to>
    <cdr:sp macro="" textlink="">
      <cdr:nvSpPr>
        <cdr:cNvPr id="5" name="txtBoxPrimaryYAxisLabel">
          <a:extLst xmlns:a="http://schemas.openxmlformats.org/drawingml/2006/main">
            <a:ext uri="{FF2B5EF4-FFF2-40B4-BE49-F238E27FC236}">
              <a16:creationId xmlns:a16="http://schemas.microsoft.com/office/drawing/2014/main" id="{290A3D8B-1D80-A5C9-E30F-E12F913443D5}"/>
            </a:ext>
          </a:extLst>
        </cdr:cNvPr>
        <cdr:cNvSpPr txBox="1"/>
      </cdr:nvSpPr>
      <cdr:spPr>
        <a:xfrm xmlns:a="http://schemas.openxmlformats.org/drawingml/2006/main" rot="16200000">
          <a:off x="-1003300" y="1346200"/>
          <a:ext cx="2260600" cy="254000"/>
        </a:xfrm>
        <a:prstGeom xmlns:a="http://schemas.openxmlformats.org/drawingml/2006/main" prst="rect">
          <a:avLst/>
        </a:prstGeom>
      </cdr:spPr>
      <cdr:txBody>
        <a:bodyPr xmlns:a="http://schemas.openxmlformats.org/drawingml/2006/main" vertOverflow="clip" vert="horz" lIns="76200" tIns="76200" rIns="76200" bIns="76200" rtlCol="0" anchor="t"/>
        <a:lstStyle xmlns:a="http://schemas.openxmlformats.org/drawingml/2006/main"/>
        <a:p xmlns:a="http://schemas.openxmlformats.org/drawingml/2006/main">
          <a:pPr algn="ctr" eaLnBrk="1"/>
          <a:r>
            <a:rPr lang="en-US" sz="1000" b="0" kern="1200" dirty="0">
              <a:solidFill>
                <a:srgbClr val="000000"/>
              </a:solidFill>
              <a:latin typeface="Arial" panose="020B0604020202020204" pitchFamily="34" charset="0"/>
            </a:rPr>
            <a:t>Million metric </a:t>
          </a:r>
          <a:r>
            <a:rPr lang="en-US" sz="1000" b="0" kern="1200" dirty="0" err="1">
              <a:solidFill>
                <a:srgbClr val="000000"/>
              </a:solidFill>
              <a:latin typeface="Arial" panose="020B0604020202020204" pitchFamily="34" charset="0"/>
            </a:rPr>
            <a:t>tonnes</a:t>
          </a:r>
          <a:endParaRPr lang="en-US" sz="1000" b="0" kern="1200" dirty="0">
            <a:solidFill>
              <a:srgbClr val="000000"/>
            </a:solidFill>
            <a:latin typeface="Arial" panose="020B0604020202020204" pitchFamily="34"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cdr:x>
      <cdr:y>0</cdr:y>
    </cdr:from>
    <cdr:to>
      <cdr:x>1</cdr:x>
      <cdr:y>0.04543</cdr:y>
    </cdr:to>
    <cdr:sp macro="" textlink="">
      <cdr:nvSpPr>
        <cdr:cNvPr id="2" name="txtboxChartTitle">
          <a:extLst xmlns:a="http://schemas.openxmlformats.org/drawingml/2006/main">
            <a:ext uri="{FF2B5EF4-FFF2-40B4-BE49-F238E27FC236}">
              <a16:creationId xmlns:a16="http://schemas.microsoft.com/office/drawing/2014/main" id="{9E27D023-F103-FB95-0C62-8131BC46C6F8}"/>
            </a:ext>
          </a:extLst>
        </cdr:cNvPr>
        <cdr:cNvSpPr txBox="1"/>
      </cdr:nvSpPr>
      <cdr:spPr>
        <a:xfrm xmlns:a="http://schemas.openxmlformats.org/drawingml/2006/main">
          <a:off x="0" y="0"/>
          <a:ext cx="5472000" cy="215900"/>
        </a:xfrm>
        <a:prstGeom xmlns:a="http://schemas.openxmlformats.org/drawingml/2006/main" prst="rect">
          <a:avLst/>
        </a:prstGeom>
      </cdr:spPr>
      <cdr:txBody>
        <a:bodyPr xmlns:a="http://schemas.openxmlformats.org/drawingml/2006/main" vertOverflow="clip" vert="horz" lIns="76200" tIns="0" rIns="76200" bIns="0" rtlCol="0" anchor="ctr"/>
        <a:lstStyle xmlns:a="http://schemas.openxmlformats.org/drawingml/2006/main"/>
        <a:p xmlns:a="http://schemas.openxmlformats.org/drawingml/2006/main">
          <a:pPr algn="l" eaLnBrk="1"/>
          <a:r>
            <a:rPr lang="en-GB" sz="1400" b="1" dirty="0">
              <a:solidFill>
                <a:srgbClr val="02A3D5"/>
              </a:solidFill>
              <a:latin typeface="Arial" panose="020B0604020202020204" pitchFamily="34" charset="0"/>
            </a:rPr>
            <a:t>HRC:</a:t>
          </a:r>
          <a:r>
            <a:rPr lang="en-GB" sz="1400" b="1" baseline="0" dirty="0">
              <a:solidFill>
                <a:srgbClr val="02A3D5"/>
              </a:solidFill>
              <a:latin typeface="Arial" panose="020B0604020202020204" pitchFamily="34" charset="0"/>
            </a:rPr>
            <a:t> historical prices and forecasts</a:t>
          </a:r>
          <a:endParaRPr lang="en-GB" sz="1400" b="1" dirty="0">
            <a:solidFill>
              <a:srgbClr val="02A3D5"/>
            </a:solidFill>
            <a:latin typeface="Arial" panose="020B0604020202020204" pitchFamily="34" charset="0"/>
          </a:endParaRPr>
        </a:p>
      </cdr:txBody>
    </cdr:sp>
  </cdr:relSizeAnchor>
  <cdr:relSizeAnchor xmlns:cdr="http://schemas.openxmlformats.org/drawingml/2006/chartDrawing">
    <cdr:from>
      <cdr:x>0</cdr:x>
      <cdr:y>0.96258</cdr:y>
    </cdr:from>
    <cdr:to>
      <cdr:x>0.49435</cdr:x>
      <cdr:y>1</cdr:y>
    </cdr:to>
    <cdr:sp macro="" textlink="">
      <cdr:nvSpPr>
        <cdr:cNvPr id="3" name="txtBoxSourceLine">
          <a:extLst xmlns:a="http://schemas.openxmlformats.org/drawingml/2006/main">
            <a:ext uri="{FF2B5EF4-FFF2-40B4-BE49-F238E27FC236}">
              <a16:creationId xmlns:a16="http://schemas.microsoft.com/office/drawing/2014/main" id="{EBDDB2AA-2278-B299-DE7B-DD138376FFEE}"/>
            </a:ext>
          </a:extLst>
        </cdr:cNvPr>
        <cdr:cNvSpPr txBox="1"/>
      </cdr:nvSpPr>
      <cdr:spPr>
        <a:xfrm xmlns:a="http://schemas.openxmlformats.org/drawingml/2006/main">
          <a:off x="0" y="4737100"/>
          <a:ext cx="2705100" cy="177800"/>
        </a:xfrm>
        <a:prstGeom xmlns:a="http://schemas.openxmlformats.org/drawingml/2006/main" prst="rect">
          <a:avLst/>
        </a:prstGeom>
      </cdr:spPr>
      <cdr:txBody>
        <a:bodyPr xmlns:a="http://schemas.openxmlformats.org/drawingml/2006/main" vertOverflow="clip" vert="horz" lIns="76200" tIns="0" rIns="76200" bIns="76200" rtlCol="0" anchor="b"/>
        <a:lstStyle xmlns:a="http://schemas.openxmlformats.org/drawingml/2006/main"/>
        <a:p xmlns:a="http://schemas.openxmlformats.org/drawingml/2006/main">
          <a:pPr algn="l" eaLnBrk="1"/>
          <a:r>
            <a:rPr lang="en-GB" sz="600" b="0">
              <a:solidFill>
                <a:srgbClr val="000000"/>
              </a:solidFill>
              <a:latin typeface="Arial" panose="020B0604020202020204" pitchFamily="34" charset="0"/>
            </a:rPr>
            <a:t>Sources: Kallanish, McCloskey by OPIS</a:t>
          </a:r>
        </a:p>
      </cdr:txBody>
    </cdr:sp>
  </cdr:relSizeAnchor>
  <cdr:relSizeAnchor xmlns:cdr="http://schemas.openxmlformats.org/drawingml/2006/chartDrawing">
    <cdr:from>
      <cdr:x>0.50565</cdr:x>
      <cdr:y>0.96258</cdr:y>
    </cdr:from>
    <cdr:to>
      <cdr:x>1</cdr:x>
      <cdr:y>1</cdr:y>
    </cdr:to>
    <cdr:sp macro="" textlink="">
      <cdr:nvSpPr>
        <cdr:cNvPr id="4" name="txtboxCopyrightLine">
          <a:extLst xmlns:a="http://schemas.openxmlformats.org/drawingml/2006/main">
            <a:ext uri="{FF2B5EF4-FFF2-40B4-BE49-F238E27FC236}">
              <a16:creationId xmlns:a16="http://schemas.microsoft.com/office/drawing/2014/main" id="{C3415D26-92E8-64ED-A5E0-E6491B93E6F5}"/>
            </a:ext>
          </a:extLst>
        </cdr:cNvPr>
        <cdr:cNvSpPr txBox="1"/>
      </cdr:nvSpPr>
      <cdr:spPr>
        <a:xfrm xmlns:a="http://schemas.openxmlformats.org/drawingml/2006/main">
          <a:off x="2766900" y="4737100"/>
          <a:ext cx="2705100" cy="177800"/>
        </a:xfrm>
        <a:prstGeom xmlns:a="http://schemas.openxmlformats.org/drawingml/2006/main" prst="rect">
          <a:avLst/>
        </a:prstGeom>
      </cdr:spPr>
      <cdr:txBody>
        <a:bodyPr xmlns:a="http://schemas.openxmlformats.org/drawingml/2006/main" vertOverflow="clip" vert="horz" lIns="76200" tIns="0" rIns="76200" bIns="76200" rtlCol="0" anchor="b"/>
        <a:lstStyle xmlns:a="http://schemas.openxmlformats.org/drawingml/2006/main"/>
        <a:p xmlns:a="http://schemas.openxmlformats.org/drawingml/2006/main">
          <a:pPr algn="r" eaLnBrk="0"/>
          <a:r>
            <a:rPr lang="en-GB" sz="600" b="0">
              <a:solidFill>
                <a:srgbClr val="000000"/>
              </a:solidFill>
              <a:latin typeface="Arial" panose="020B0604020202020204" pitchFamily="34" charset="0"/>
            </a:rPr>
            <a:t>© 2024 Dow Jones Energy Limited</a:t>
          </a:r>
        </a:p>
      </cdr:txBody>
    </cdr:sp>
  </cdr:relSizeAnchor>
  <cdr:relSizeAnchor xmlns:cdr="http://schemas.openxmlformats.org/drawingml/2006/chartDrawing">
    <cdr:from>
      <cdr:x>1.82749E-7</cdr:x>
      <cdr:y>0.12179</cdr:y>
    </cdr:from>
    <cdr:to>
      <cdr:x>0.04642</cdr:x>
      <cdr:y>0.67435</cdr:y>
    </cdr:to>
    <cdr:sp macro="" textlink="">
      <cdr:nvSpPr>
        <cdr:cNvPr id="5" name="txtBoxPrimaryYAxisLabel">
          <a:extLst xmlns:a="http://schemas.openxmlformats.org/drawingml/2006/main">
            <a:ext uri="{FF2B5EF4-FFF2-40B4-BE49-F238E27FC236}">
              <a16:creationId xmlns:a16="http://schemas.microsoft.com/office/drawing/2014/main" id="{C2D22622-19E5-C703-0AD5-653F40A02C52}"/>
            </a:ext>
          </a:extLst>
        </cdr:cNvPr>
        <cdr:cNvSpPr txBox="1"/>
      </cdr:nvSpPr>
      <cdr:spPr>
        <a:xfrm xmlns:a="http://schemas.openxmlformats.org/drawingml/2006/main" rot="16200000">
          <a:off x="-1185882" y="1764628"/>
          <a:ext cx="2625765" cy="254000"/>
        </a:xfrm>
        <a:prstGeom xmlns:a="http://schemas.openxmlformats.org/drawingml/2006/main" prst="rect">
          <a:avLst/>
        </a:prstGeom>
      </cdr:spPr>
      <cdr:txBody>
        <a:bodyPr xmlns:a="http://schemas.openxmlformats.org/drawingml/2006/main" vertOverflow="clip" vert="horz" lIns="76200" tIns="76200" rIns="76200" bIns="76200" rtlCol="0" anchor="t"/>
        <a:lstStyle xmlns:a="http://schemas.openxmlformats.org/drawingml/2006/main"/>
        <a:p xmlns:a="http://schemas.openxmlformats.org/drawingml/2006/main">
          <a:pPr algn="ctr" eaLnBrk="1"/>
          <a:r>
            <a:rPr lang="en-GB" sz="1200" b="0" dirty="0">
              <a:solidFill>
                <a:srgbClr val="000000"/>
              </a:solidFill>
              <a:latin typeface="Arial" panose="020B0604020202020204" pitchFamily="34" charset="0"/>
            </a:rPr>
            <a:t>$/tonne</a:t>
          </a:r>
        </a:p>
      </cdr:txBody>
    </cdr:sp>
  </cdr:relSizeAnchor>
</c:userShapes>
</file>

<file path=ppt/drawings/drawing3.xml><?xml version="1.0" encoding="utf-8"?>
<c:userShapes xmlns:c="http://schemas.openxmlformats.org/drawingml/2006/chart">
  <cdr:relSizeAnchor xmlns:cdr="http://schemas.openxmlformats.org/drawingml/2006/chartDrawing">
    <cdr:from>
      <cdr:x>0</cdr:x>
      <cdr:y>0</cdr:y>
    </cdr:from>
    <cdr:to>
      <cdr:x>1</cdr:x>
      <cdr:y>0.07368</cdr:y>
    </cdr:to>
    <cdr:sp macro="" textlink="">
      <cdr:nvSpPr>
        <cdr:cNvPr id="2" name="txtboxChartTitle">
          <a:extLst xmlns:a="http://schemas.openxmlformats.org/drawingml/2006/main">
            <a:ext uri="{FF2B5EF4-FFF2-40B4-BE49-F238E27FC236}">
              <a16:creationId xmlns:a16="http://schemas.microsoft.com/office/drawing/2014/main" id="{D6AC2E0B-131D-FED9-FFFC-6D0C779954FE}"/>
            </a:ext>
          </a:extLst>
        </cdr:cNvPr>
        <cdr:cNvSpPr txBox="1"/>
      </cdr:nvSpPr>
      <cdr:spPr>
        <a:xfrm xmlns:a="http://schemas.openxmlformats.org/drawingml/2006/main">
          <a:off x="0" y="0"/>
          <a:ext cx="4320000" cy="215900"/>
        </a:xfrm>
        <a:prstGeom xmlns:a="http://schemas.openxmlformats.org/drawingml/2006/main" prst="rect">
          <a:avLst/>
        </a:prstGeom>
      </cdr:spPr>
      <cdr:txBody>
        <a:bodyPr xmlns:a="http://schemas.openxmlformats.org/drawingml/2006/main" vertOverflow="clip" vert="horz" lIns="76200" tIns="0" rIns="76200" bIns="0" rtlCol="0" anchor="ctr"/>
        <a:lstStyle xmlns:a="http://schemas.openxmlformats.org/drawingml/2006/main"/>
        <a:p xmlns:a="http://schemas.openxmlformats.org/drawingml/2006/main">
          <a:pPr algn="l" eaLnBrk="1"/>
          <a:r>
            <a:rPr lang="en-GB" sz="1400" b="1" kern="1200">
              <a:solidFill>
                <a:srgbClr val="02A3D5"/>
              </a:solidFill>
              <a:latin typeface="Arial" panose="020B0604020202020204" pitchFamily="34" charset="0"/>
            </a:rPr>
            <a:t>McCloskey's weekly EU hot-rolled</a:t>
          </a:r>
          <a:r>
            <a:rPr lang="en-GB" sz="1400" b="1" kern="1200" baseline="0">
              <a:solidFill>
                <a:srgbClr val="02A3D5"/>
              </a:solidFill>
              <a:latin typeface="Arial" panose="020B0604020202020204" pitchFamily="34" charset="0"/>
            </a:rPr>
            <a:t> coil markers</a:t>
          </a:r>
        </a:p>
      </cdr:txBody>
    </cdr:sp>
  </cdr:relSizeAnchor>
  <cdr:relSizeAnchor xmlns:cdr="http://schemas.openxmlformats.org/drawingml/2006/chartDrawing">
    <cdr:from>
      <cdr:x>0</cdr:x>
      <cdr:y>0.93933</cdr:y>
    </cdr:from>
    <cdr:to>
      <cdr:x>0.49242</cdr:x>
      <cdr:y>1</cdr:y>
    </cdr:to>
    <cdr:sp macro="" textlink="">
      <cdr:nvSpPr>
        <cdr:cNvPr id="3" name="txtBoxSourceLine">
          <a:extLst xmlns:a="http://schemas.openxmlformats.org/drawingml/2006/main">
            <a:ext uri="{FF2B5EF4-FFF2-40B4-BE49-F238E27FC236}">
              <a16:creationId xmlns:a16="http://schemas.microsoft.com/office/drawing/2014/main" id="{7BFAFA41-397C-9890-6BD6-6121A0632136}"/>
            </a:ext>
          </a:extLst>
        </cdr:cNvPr>
        <cdr:cNvSpPr txBox="1"/>
      </cdr:nvSpPr>
      <cdr:spPr>
        <a:xfrm xmlns:a="http://schemas.openxmlformats.org/drawingml/2006/main">
          <a:off x="0" y="2921000"/>
          <a:ext cx="2127250" cy="177800"/>
        </a:xfrm>
        <a:prstGeom xmlns:a="http://schemas.openxmlformats.org/drawingml/2006/main" prst="rect">
          <a:avLst/>
        </a:prstGeom>
      </cdr:spPr>
      <cdr:txBody>
        <a:bodyPr xmlns:a="http://schemas.openxmlformats.org/drawingml/2006/main" vertOverflow="clip" vert="horz" lIns="76200" tIns="0" rIns="76200" bIns="76200" rtlCol="0" anchor="b"/>
        <a:lstStyle xmlns:a="http://schemas.openxmlformats.org/drawingml/2006/main"/>
        <a:p xmlns:a="http://schemas.openxmlformats.org/drawingml/2006/main">
          <a:pPr algn="l" eaLnBrk="1"/>
          <a:r>
            <a:rPr lang="en-GB" sz="1000" b="0" kern="1200">
              <a:solidFill>
                <a:srgbClr val="000000"/>
              </a:solidFill>
              <a:latin typeface="Arial" panose="020B0604020202020204" pitchFamily="34" charset="0"/>
            </a:rPr>
            <a:t>Source: McCloskey by OPIS</a:t>
          </a:r>
        </a:p>
      </cdr:txBody>
    </cdr:sp>
  </cdr:relSizeAnchor>
  <cdr:relSizeAnchor xmlns:cdr="http://schemas.openxmlformats.org/drawingml/2006/chartDrawing">
    <cdr:from>
      <cdr:x>0.50758</cdr:x>
      <cdr:y>0.93933</cdr:y>
    </cdr:from>
    <cdr:to>
      <cdr:x>1</cdr:x>
      <cdr:y>1</cdr:y>
    </cdr:to>
    <cdr:sp macro="" textlink="">
      <cdr:nvSpPr>
        <cdr:cNvPr id="4" name="txtboxCopyrightLine">
          <a:extLst xmlns:a="http://schemas.openxmlformats.org/drawingml/2006/main">
            <a:ext uri="{FF2B5EF4-FFF2-40B4-BE49-F238E27FC236}">
              <a16:creationId xmlns:a16="http://schemas.microsoft.com/office/drawing/2014/main" id="{38C41B14-5B65-E690-666C-BCC598C0207B}"/>
            </a:ext>
          </a:extLst>
        </cdr:cNvPr>
        <cdr:cNvSpPr txBox="1"/>
      </cdr:nvSpPr>
      <cdr:spPr>
        <a:xfrm xmlns:a="http://schemas.openxmlformats.org/drawingml/2006/main">
          <a:off x="2192750" y="2921000"/>
          <a:ext cx="2127250" cy="177800"/>
        </a:xfrm>
        <a:prstGeom xmlns:a="http://schemas.openxmlformats.org/drawingml/2006/main" prst="rect">
          <a:avLst/>
        </a:prstGeom>
      </cdr:spPr>
      <cdr:txBody>
        <a:bodyPr xmlns:a="http://schemas.openxmlformats.org/drawingml/2006/main" vertOverflow="clip" vert="horz" lIns="76200" tIns="0" rIns="76200" bIns="76200" rtlCol="0" anchor="b"/>
        <a:lstStyle xmlns:a="http://schemas.openxmlformats.org/drawingml/2006/main"/>
        <a:p xmlns:a="http://schemas.openxmlformats.org/drawingml/2006/main">
          <a:pPr algn="r" eaLnBrk="0"/>
          <a:r>
            <a:rPr lang="en-GB" sz="1000" b="0" kern="1200">
              <a:solidFill>
                <a:srgbClr val="000000"/>
              </a:solidFill>
              <a:latin typeface="Arial" panose="020B0604020202020204" pitchFamily="34" charset="0"/>
            </a:rPr>
            <a:t>© 2025 Dow Jones Energy Limited</a:t>
          </a:r>
        </a:p>
      </cdr:txBody>
    </cdr:sp>
  </cdr:relSizeAnchor>
</c:userShapes>
</file>

<file path=ppt/drawings/drawing4.xml><?xml version="1.0" encoding="utf-8"?>
<c:userShapes xmlns:c="http://schemas.openxmlformats.org/drawingml/2006/chart">
  <cdr:relSizeAnchor xmlns:cdr="http://schemas.openxmlformats.org/drawingml/2006/chartDrawing">
    <cdr:from>
      <cdr:x>0</cdr:x>
      <cdr:y>0</cdr:y>
    </cdr:from>
    <cdr:to>
      <cdr:x>1</cdr:x>
      <cdr:y>0.07368</cdr:y>
    </cdr:to>
    <cdr:sp macro="" textlink="">
      <cdr:nvSpPr>
        <cdr:cNvPr id="2" name="txtboxChartTitle">
          <a:extLst xmlns:a="http://schemas.openxmlformats.org/drawingml/2006/main">
            <a:ext uri="{FF2B5EF4-FFF2-40B4-BE49-F238E27FC236}">
              <a16:creationId xmlns:a16="http://schemas.microsoft.com/office/drawing/2014/main" id="{D6AC2E0B-131D-FED9-FFFC-6D0C779954FE}"/>
            </a:ext>
          </a:extLst>
        </cdr:cNvPr>
        <cdr:cNvSpPr txBox="1"/>
      </cdr:nvSpPr>
      <cdr:spPr>
        <a:xfrm xmlns:a="http://schemas.openxmlformats.org/drawingml/2006/main">
          <a:off x="0" y="0"/>
          <a:ext cx="4320000" cy="215900"/>
        </a:xfrm>
        <a:prstGeom xmlns:a="http://schemas.openxmlformats.org/drawingml/2006/main" prst="rect">
          <a:avLst/>
        </a:prstGeom>
      </cdr:spPr>
      <cdr:txBody>
        <a:bodyPr xmlns:a="http://schemas.openxmlformats.org/drawingml/2006/main" vertOverflow="clip" vert="horz" lIns="76200" tIns="0" rIns="76200" bIns="0" rtlCol="0" anchor="ctr"/>
        <a:lstStyle xmlns:a="http://schemas.openxmlformats.org/drawingml/2006/main"/>
        <a:p xmlns:a="http://schemas.openxmlformats.org/drawingml/2006/main">
          <a:pPr algn="l" eaLnBrk="1"/>
          <a:r>
            <a:rPr lang="en-GB" sz="1000" b="1" kern="1200">
              <a:solidFill>
                <a:srgbClr val="02A3D5"/>
              </a:solidFill>
              <a:latin typeface="Arial" panose="020B0604020202020204" pitchFamily="34" charset="0"/>
            </a:rPr>
            <a:t>McCloskey's weekly hot-rolled</a:t>
          </a:r>
          <a:r>
            <a:rPr lang="en-GB" sz="1000" b="1" kern="1200" baseline="0">
              <a:solidFill>
                <a:srgbClr val="02A3D5"/>
              </a:solidFill>
              <a:latin typeface="Arial" panose="020B0604020202020204" pitchFamily="34" charset="0"/>
            </a:rPr>
            <a:t> coil markers</a:t>
          </a:r>
        </a:p>
      </cdr:txBody>
    </cdr:sp>
  </cdr:relSizeAnchor>
  <cdr:relSizeAnchor xmlns:cdr="http://schemas.openxmlformats.org/drawingml/2006/chartDrawing">
    <cdr:from>
      <cdr:x>0</cdr:x>
      <cdr:y>0.93933</cdr:y>
    </cdr:from>
    <cdr:to>
      <cdr:x>0.49242</cdr:x>
      <cdr:y>1</cdr:y>
    </cdr:to>
    <cdr:sp macro="" textlink="">
      <cdr:nvSpPr>
        <cdr:cNvPr id="3" name="txtBoxSourceLine">
          <a:extLst xmlns:a="http://schemas.openxmlformats.org/drawingml/2006/main">
            <a:ext uri="{FF2B5EF4-FFF2-40B4-BE49-F238E27FC236}">
              <a16:creationId xmlns:a16="http://schemas.microsoft.com/office/drawing/2014/main" id="{7BFAFA41-397C-9890-6BD6-6121A0632136}"/>
            </a:ext>
          </a:extLst>
        </cdr:cNvPr>
        <cdr:cNvSpPr txBox="1"/>
      </cdr:nvSpPr>
      <cdr:spPr>
        <a:xfrm xmlns:a="http://schemas.openxmlformats.org/drawingml/2006/main">
          <a:off x="0" y="2921000"/>
          <a:ext cx="2127250" cy="177800"/>
        </a:xfrm>
        <a:prstGeom xmlns:a="http://schemas.openxmlformats.org/drawingml/2006/main" prst="rect">
          <a:avLst/>
        </a:prstGeom>
      </cdr:spPr>
      <cdr:txBody>
        <a:bodyPr xmlns:a="http://schemas.openxmlformats.org/drawingml/2006/main" vertOverflow="clip" vert="horz" lIns="76200" tIns="0" rIns="76200" bIns="76200" rtlCol="0" anchor="b"/>
        <a:lstStyle xmlns:a="http://schemas.openxmlformats.org/drawingml/2006/main"/>
        <a:p xmlns:a="http://schemas.openxmlformats.org/drawingml/2006/main">
          <a:pPr algn="l" eaLnBrk="1"/>
          <a:r>
            <a:rPr lang="en-GB" sz="1000" b="0" kern="1200" dirty="0">
              <a:solidFill>
                <a:srgbClr val="000000"/>
              </a:solidFill>
              <a:latin typeface="Arial" panose="020B0604020202020204" pitchFamily="34" charset="0"/>
            </a:rPr>
            <a:t>Source: McCloskey by OPIS</a:t>
          </a:r>
        </a:p>
      </cdr:txBody>
    </cdr:sp>
  </cdr:relSizeAnchor>
  <cdr:relSizeAnchor xmlns:cdr="http://schemas.openxmlformats.org/drawingml/2006/chartDrawing">
    <cdr:from>
      <cdr:x>0.50758</cdr:x>
      <cdr:y>0.93933</cdr:y>
    </cdr:from>
    <cdr:to>
      <cdr:x>1</cdr:x>
      <cdr:y>1</cdr:y>
    </cdr:to>
    <cdr:sp macro="" textlink="">
      <cdr:nvSpPr>
        <cdr:cNvPr id="4" name="txtboxCopyrightLine">
          <a:extLst xmlns:a="http://schemas.openxmlformats.org/drawingml/2006/main">
            <a:ext uri="{FF2B5EF4-FFF2-40B4-BE49-F238E27FC236}">
              <a16:creationId xmlns:a16="http://schemas.microsoft.com/office/drawing/2014/main" id="{38C41B14-5B65-E690-666C-BCC598C0207B}"/>
            </a:ext>
          </a:extLst>
        </cdr:cNvPr>
        <cdr:cNvSpPr txBox="1"/>
      </cdr:nvSpPr>
      <cdr:spPr>
        <a:xfrm xmlns:a="http://schemas.openxmlformats.org/drawingml/2006/main">
          <a:off x="2192750" y="2921000"/>
          <a:ext cx="2127250" cy="177800"/>
        </a:xfrm>
        <a:prstGeom xmlns:a="http://schemas.openxmlformats.org/drawingml/2006/main" prst="rect">
          <a:avLst/>
        </a:prstGeom>
      </cdr:spPr>
      <cdr:txBody>
        <a:bodyPr xmlns:a="http://schemas.openxmlformats.org/drawingml/2006/main" vertOverflow="clip" vert="horz" lIns="76200" tIns="0" rIns="76200" bIns="76200" rtlCol="0" anchor="b"/>
        <a:lstStyle xmlns:a="http://schemas.openxmlformats.org/drawingml/2006/main"/>
        <a:p xmlns:a="http://schemas.openxmlformats.org/drawingml/2006/main">
          <a:pPr algn="r" eaLnBrk="0"/>
          <a:r>
            <a:rPr lang="en-GB" sz="1000" b="0" kern="1200" dirty="0">
              <a:solidFill>
                <a:srgbClr val="000000"/>
              </a:solidFill>
              <a:latin typeface="Arial" panose="020B0604020202020204" pitchFamily="34" charset="0"/>
            </a:rPr>
            <a:t>© 2025 Dow Jones Energy Limited</a:t>
          </a:r>
        </a:p>
      </cdr:txBody>
    </cdr:sp>
  </cdr:relSizeAnchor>
  <cdr:relSizeAnchor xmlns:cdr="http://schemas.openxmlformats.org/drawingml/2006/chartDrawing">
    <cdr:from>
      <cdr:x>0</cdr:x>
      <cdr:y>0.11701</cdr:y>
    </cdr:from>
    <cdr:to>
      <cdr:x>0.0588</cdr:x>
      <cdr:y>0.60458</cdr:y>
    </cdr:to>
    <cdr:sp macro="" textlink="">
      <cdr:nvSpPr>
        <cdr:cNvPr id="5" name="txtBoxPrimaryYAxisLabel">
          <a:extLst xmlns:a="http://schemas.openxmlformats.org/drawingml/2006/main">
            <a:ext uri="{FF2B5EF4-FFF2-40B4-BE49-F238E27FC236}">
              <a16:creationId xmlns:a16="http://schemas.microsoft.com/office/drawing/2014/main" id="{4F58FDD0-C8E7-9B82-E980-3C80D2D437E5}"/>
            </a:ext>
          </a:extLst>
        </cdr:cNvPr>
        <cdr:cNvSpPr txBox="1"/>
      </cdr:nvSpPr>
      <cdr:spPr>
        <a:xfrm xmlns:a="http://schemas.openxmlformats.org/drawingml/2006/main" rot="16200000">
          <a:off x="-587375" y="930275"/>
          <a:ext cx="1428750" cy="254000"/>
        </a:xfrm>
        <a:prstGeom xmlns:a="http://schemas.openxmlformats.org/drawingml/2006/main" prst="rect">
          <a:avLst/>
        </a:prstGeom>
      </cdr:spPr>
      <cdr:txBody>
        <a:bodyPr xmlns:a="http://schemas.openxmlformats.org/drawingml/2006/main" vertOverflow="clip" vert="horz" lIns="76200" tIns="76200" rIns="76200" bIns="76200" rtlCol="0" anchor="t"/>
        <a:lstStyle xmlns:a="http://schemas.openxmlformats.org/drawingml/2006/main"/>
        <a:p xmlns:a="http://schemas.openxmlformats.org/drawingml/2006/main">
          <a:pPr algn="ctr" eaLnBrk="1"/>
          <a:r>
            <a:rPr lang="en-GB" sz="800" b="0" kern="1200">
              <a:solidFill>
                <a:srgbClr val="000000"/>
              </a:solidFill>
              <a:latin typeface="Arial" panose="020B0604020202020204" pitchFamily="34" charset="0"/>
            </a:rPr>
            <a:t>$/tonne</a:t>
          </a:r>
        </a:p>
      </cdr:txBody>
    </cdr:sp>
  </cdr:relSizeAnchor>
  <cdr:relSizeAnchor xmlns:cdr="http://schemas.openxmlformats.org/drawingml/2006/chartDrawing">
    <cdr:from>
      <cdr:x>0.9412</cdr:x>
      <cdr:y>0.11701</cdr:y>
    </cdr:from>
    <cdr:to>
      <cdr:x>1</cdr:x>
      <cdr:y>0.60458</cdr:y>
    </cdr:to>
    <cdr:sp macro="" textlink="">
      <cdr:nvSpPr>
        <cdr:cNvPr id="6" name="txtBoxSecondaryYAxisLabel">
          <a:extLst xmlns:a="http://schemas.openxmlformats.org/drawingml/2006/main">
            <a:ext uri="{FF2B5EF4-FFF2-40B4-BE49-F238E27FC236}">
              <a16:creationId xmlns:a16="http://schemas.microsoft.com/office/drawing/2014/main" id="{EDC45C98-DE4E-67D8-4805-7CC7370BFD2E}"/>
            </a:ext>
          </a:extLst>
        </cdr:cNvPr>
        <cdr:cNvSpPr txBox="1"/>
      </cdr:nvSpPr>
      <cdr:spPr>
        <a:xfrm xmlns:a="http://schemas.openxmlformats.org/drawingml/2006/main" rot="16200000">
          <a:off x="4305300" y="930275"/>
          <a:ext cx="1428750" cy="254000"/>
        </a:xfrm>
        <a:prstGeom xmlns:a="http://schemas.openxmlformats.org/drawingml/2006/main" prst="rect">
          <a:avLst/>
        </a:prstGeom>
      </cdr:spPr>
      <cdr:txBody>
        <a:bodyPr xmlns:a="http://schemas.openxmlformats.org/drawingml/2006/main" vertOverflow="clip" vert="horz" lIns="76200" tIns="76200" rIns="76200" bIns="76200" rtlCol="0" anchor="b"/>
        <a:lstStyle xmlns:a="http://schemas.openxmlformats.org/drawingml/2006/main"/>
        <a:p xmlns:a="http://schemas.openxmlformats.org/drawingml/2006/main">
          <a:pPr algn="ctr" eaLnBrk="1"/>
          <a:r>
            <a:rPr lang="en-GB" sz="800" b="0" kern="1200">
              <a:solidFill>
                <a:srgbClr val="000000"/>
              </a:solidFill>
              <a:latin typeface="Arial" panose="020B0604020202020204" pitchFamily="34" charset="0"/>
            </a:rPr>
            <a:t>€/tonne</a:t>
          </a:r>
        </a:p>
      </cdr:txBody>
    </cdr:sp>
  </cdr:relSizeAnchor>
</c:userShapes>
</file>

<file path=ppt/drawings/drawing5.xml><?xml version="1.0" encoding="utf-8"?>
<c:userShapes xmlns:c="http://schemas.openxmlformats.org/drawingml/2006/chart">
  <cdr:relSizeAnchor xmlns:cdr="http://schemas.openxmlformats.org/drawingml/2006/chartDrawing">
    <cdr:from>
      <cdr:x>0</cdr:x>
      <cdr:y>0</cdr:y>
    </cdr:from>
    <cdr:to>
      <cdr:x>1</cdr:x>
      <cdr:y>0.09888</cdr:y>
    </cdr:to>
    <cdr:sp macro="" textlink="">
      <cdr:nvSpPr>
        <cdr:cNvPr id="2" name="txtboxChartTitle">
          <a:extLst xmlns:a="http://schemas.openxmlformats.org/drawingml/2006/main">
            <a:ext uri="{FF2B5EF4-FFF2-40B4-BE49-F238E27FC236}">
              <a16:creationId xmlns:a16="http://schemas.microsoft.com/office/drawing/2014/main" id="{598CADDA-9D0C-4934-A19F-71B3336A5661}"/>
            </a:ext>
          </a:extLst>
        </cdr:cNvPr>
        <cdr:cNvSpPr txBox="1"/>
      </cdr:nvSpPr>
      <cdr:spPr>
        <a:xfrm xmlns:a="http://schemas.openxmlformats.org/drawingml/2006/main">
          <a:off x="0" y="0"/>
          <a:ext cx="5472000" cy="469900"/>
        </a:xfrm>
        <a:prstGeom xmlns:a="http://schemas.openxmlformats.org/drawingml/2006/main" prst="rect">
          <a:avLst/>
        </a:prstGeom>
      </cdr:spPr>
      <cdr:txBody>
        <a:bodyPr xmlns:a="http://schemas.openxmlformats.org/drawingml/2006/main" vertOverflow="clip" vert="horz" lIns="76200" tIns="0" rIns="76200" bIns="0" rtlCol="0" anchor="ctr"/>
        <a:lstStyle xmlns:a="http://schemas.openxmlformats.org/drawingml/2006/main"/>
        <a:p xmlns:a="http://schemas.openxmlformats.org/drawingml/2006/main">
          <a:pPr algn="l" eaLnBrk="1"/>
          <a:r>
            <a:rPr lang="en-GB" sz="1400" b="1" kern="1200">
              <a:solidFill>
                <a:srgbClr val="02A3D5"/>
              </a:solidFill>
              <a:latin typeface="Arial" panose="020B0604020202020204" pitchFamily="34" charset="0"/>
            </a:rPr>
            <a:t>Global steel measures by country </a:t>
          </a:r>
        </a:p>
        <a:p xmlns:a="http://schemas.openxmlformats.org/drawingml/2006/main">
          <a:pPr algn="l" eaLnBrk="1"/>
          <a:r>
            <a:rPr lang="en-GB" sz="1400" b="1" kern="1200">
              <a:solidFill>
                <a:schemeClr val="tx1"/>
              </a:solidFill>
              <a:latin typeface="Arial" panose="020B0604020202020204" pitchFamily="34" charset="0"/>
            </a:rPr>
            <a:t>McCloskey Steel Trade Protection Measures Database &gt;1,800 entries</a:t>
          </a:r>
        </a:p>
        <a:p xmlns:a="http://schemas.openxmlformats.org/drawingml/2006/main">
          <a:pPr algn="l" eaLnBrk="1"/>
          <a:endParaRPr lang="en-GB" sz="1400" b="1" kern="1200">
            <a:solidFill>
              <a:srgbClr val="02A3D5"/>
            </a:solidFill>
            <a:latin typeface="Arial" panose="020B0604020202020204" pitchFamily="34" charset="0"/>
          </a:endParaRPr>
        </a:p>
      </cdr:txBody>
    </cdr:sp>
  </cdr:relSizeAnchor>
  <cdr:relSizeAnchor xmlns:cdr="http://schemas.openxmlformats.org/drawingml/2006/chartDrawing">
    <cdr:from>
      <cdr:x>0</cdr:x>
      <cdr:y>0.95457</cdr:y>
    </cdr:from>
    <cdr:to>
      <cdr:x>0.49435</cdr:x>
      <cdr:y>1</cdr:y>
    </cdr:to>
    <cdr:sp macro="" textlink="">
      <cdr:nvSpPr>
        <cdr:cNvPr id="3" name="txtBoxSourceLine">
          <a:extLst xmlns:a="http://schemas.openxmlformats.org/drawingml/2006/main">
            <a:ext uri="{FF2B5EF4-FFF2-40B4-BE49-F238E27FC236}">
              <a16:creationId xmlns:a16="http://schemas.microsoft.com/office/drawing/2014/main" id="{9E5CD0DE-AA07-6D20-CB76-9E077EE49F1E}"/>
            </a:ext>
          </a:extLst>
        </cdr:cNvPr>
        <cdr:cNvSpPr txBox="1"/>
      </cdr:nvSpPr>
      <cdr:spPr>
        <a:xfrm xmlns:a="http://schemas.openxmlformats.org/drawingml/2006/main">
          <a:off x="0" y="4737100"/>
          <a:ext cx="2705100" cy="215900"/>
        </a:xfrm>
        <a:prstGeom xmlns:a="http://schemas.openxmlformats.org/drawingml/2006/main" prst="rect">
          <a:avLst/>
        </a:prstGeom>
      </cdr:spPr>
      <cdr:txBody>
        <a:bodyPr xmlns:a="http://schemas.openxmlformats.org/drawingml/2006/main" vertOverflow="clip" vert="horz" lIns="76200" tIns="0" rIns="76200" bIns="76200" rtlCol="0" anchor="b"/>
        <a:lstStyle xmlns:a="http://schemas.openxmlformats.org/drawingml/2006/main"/>
        <a:p xmlns:a="http://schemas.openxmlformats.org/drawingml/2006/main">
          <a:pPr algn="l" eaLnBrk="1"/>
          <a:r>
            <a:rPr lang="en-GB" sz="900" b="0" kern="1200">
              <a:solidFill>
                <a:srgbClr val="000000"/>
              </a:solidFill>
              <a:latin typeface="Arial" panose="020B0604020202020204" pitchFamily="34" charset="0"/>
            </a:rPr>
            <a:t>Source: McCloskey by OPIS</a:t>
          </a:r>
        </a:p>
      </cdr:txBody>
    </cdr:sp>
  </cdr:relSizeAnchor>
  <cdr:relSizeAnchor xmlns:cdr="http://schemas.openxmlformats.org/drawingml/2006/chartDrawing">
    <cdr:from>
      <cdr:x>0.50565</cdr:x>
      <cdr:y>0.95457</cdr:y>
    </cdr:from>
    <cdr:to>
      <cdr:x>1</cdr:x>
      <cdr:y>1</cdr:y>
    </cdr:to>
    <cdr:sp macro="" textlink="">
      <cdr:nvSpPr>
        <cdr:cNvPr id="4" name="txtboxCopyrightLine">
          <a:extLst xmlns:a="http://schemas.openxmlformats.org/drawingml/2006/main">
            <a:ext uri="{FF2B5EF4-FFF2-40B4-BE49-F238E27FC236}">
              <a16:creationId xmlns:a16="http://schemas.microsoft.com/office/drawing/2014/main" id="{FE6ECCCE-B455-175F-9EC1-E179C7D0D867}"/>
            </a:ext>
          </a:extLst>
        </cdr:cNvPr>
        <cdr:cNvSpPr txBox="1"/>
      </cdr:nvSpPr>
      <cdr:spPr>
        <a:xfrm xmlns:a="http://schemas.openxmlformats.org/drawingml/2006/main">
          <a:off x="2766900" y="4737100"/>
          <a:ext cx="2705100" cy="215900"/>
        </a:xfrm>
        <a:prstGeom xmlns:a="http://schemas.openxmlformats.org/drawingml/2006/main" prst="rect">
          <a:avLst/>
        </a:prstGeom>
      </cdr:spPr>
      <cdr:txBody>
        <a:bodyPr xmlns:a="http://schemas.openxmlformats.org/drawingml/2006/main" vertOverflow="clip" vert="horz" lIns="76200" tIns="0" rIns="76200" bIns="76200" rtlCol="0" anchor="b"/>
        <a:lstStyle xmlns:a="http://schemas.openxmlformats.org/drawingml/2006/main"/>
        <a:p xmlns:a="http://schemas.openxmlformats.org/drawingml/2006/main">
          <a:pPr algn="r" eaLnBrk="0"/>
          <a:r>
            <a:rPr lang="en-GB" sz="900" b="0" kern="1200">
              <a:solidFill>
                <a:srgbClr val="000000"/>
              </a:solidFill>
              <a:latin typeface="Arial" panose="020B0604020202020204" pitchFamily="34" charset="0"/>
            </a:rPr>
            <a:t>© 2025 Dow Jones Energy Limited</a:t>
          </a:r>
        </a:p>
      </cdr:txBody>
    </cdr:sp>
  </cdr:relSizeAnchor>
</c:userShapes>
</file>

<file path=ppt/drawings/drawing6.xml><?xml version="1.0" encoding="utf-8"?>
<c:userShapes xmlns:c="http://schemas.openxmlformats.org/drawingml/2006/chart">
  <cdr:relSizeAnchor xmlns:cdr="http://schemas.openxmlformats.org/drawingml/2006/chartDrawing">
    <cdr:from>
      <cdr:x>0</cdr:x>
      <cdr:y>0</cdr:y>
    </cdr:from>
    <cdr:to>
      <cdr:x>1</cdr:x>
      <cdr:y>0.07368</cdr:y>
    </cdr:to>
    <cdr:sp macro="" textlink="">
      <cdr:nvSpPr>
        <cdr:cNvPr id="2" name="txtboxChartTitle">
          <a:extLst xmlns:a="http://schemas.openxmlformats.org/drawingml/2006/main">
            <a:ext uri="{FF2B5EF4-FFF2-40B4-BE49-F238E27FC236}">
              <a16:creationId xmlns:a16="http://schemas.microsoft.com/office/drawing/2014/main" id="{B3F6ECF7-E7F3-94ED-383E-1DAFF4EEB9E2}"/>
            </a:ext>
          </a:extLst>
        </cdr:cNvPr>
        <cdr:cNvSpPr txBox="1"/>
      </cdr:nvSpPr>
      <cdr:spPr>
        <a:xfrm xmlns:a="http://schemas.openxmlformats.org/drawingml/2006/main">
          <a:off x="0" y="0"/>
          <a:ext cx="4320000" cy="215900"/>
        </a:xfrm>
        <a:prstGeom xmlns:a="http://schemas.openxmlformats.org/drawingml/2006/main" prst="rect">
          <a:avLst/>
        </a:prstGeom>
      </cdr:spPr>
      <cdr:txBody>
        <a:bodyPr xmlns:a="http://schemas.openxmlformats.org/drawingml/2006/main" vertOverflow="clip" vert="horz" lIns="76200" tIns="0" rIns="76200" bIns="0" rtlCol="0" anchor="ctr"/>
        <a:lstStyle xmlns:a="http://schemas.openxmlformats.org/drawingml/2006/main"/>
        <a:p xmlns:a="http://schemas.openxmlformats.org/drawingml/2006/main">
          <a:pPr algn="l" eaLnBrk="1"/>
          <a:r>
            <a:rPr lang="en-GB" sz="1000" b="1" kern="1200" dirty="0">
              <a:solidFill>
                <a:srgbClr val="02A3D5"/>
              </a:solidFill>
              <a:latin typeface="Arial" panose="020B0604020202020204" pitchFamily="34" charset="0"/>
            </a:rPr>
            <a:t>HRC price of reduced carbon, scopes 1-3</a:t>
          </a:r>
        </a:p>
      </cdr:txBody>
    </cdr:sp>
  </cdr:relSizeAnchor>
  <cdr:relSizeAnchor xmlns:cdr="http://schemas.openxmlformats.org/drawingml/2006/chartDrawing">
    <cdr:from>
      <cdr:x>0</cdr:x>
      <cdr:y>0.89974</cdr:y>
    </cdr:from>
    <cdr:to>
      <cdr:x>0.49242</cdr:x>
      <cdr:y>1</cdr:y>
    </cdr:to>
    <cdr:sp macro="" textlink="">
      <cdr:nvSpPr>
        <cdr:cNvPr id="3" name="txtBoxSourceLine">
          <a:extLst xmlns:a="http://schemas.openxmlformats.org/drawingml/2006/main">
            <a:ext uri="{FF2B5EF4-FFF2-40B4-BE49-F238E27FC236}">
              <a16:creationId xmlns:a16="http://schemas.microsoft.com/office/drawing/2014/main" id="{D1FA028B-36C5-5B39-7248-68F61613AFA3}"/>
            </a:ext>
          </a:extLst>
        </cdr:cNvPr>
        <cdr:cNvSpPr txBox="1"/>
      </cdr:nvSpPr>
      <cdr:spPr>
        <a:xfrm xmlns:a="http://schemas.openxmlformats.org/drawingml/2006/main">
          <a:off x="0" y="1898820"/>
          <a:ext cx="3007205" cy="211582"/>
        </a:xfrm>
        <a:prstGeom xmlns:a="http://schemas.openxmlformats.org/drawingml/2006/main" prst="rect">
          <a:avLst/>
        </a:prstGeom>
      </cdr:spPr>
      <cdr:txBody>
        <a:bodyPr xmlns:a="http://schemas.openxmlformats.org/drawingml/2006/main" vertOverflow="clip" vert="horz" lIns="76200" tIns="0" rIns="76200" bIns="76200" rtlCol="0" anchor="b"/>
        <a:lstStyle xmlns:a="http://schemas.openxmlformats.org/drawingml/2006/main"/>
        <a:p xmlns:a="http://schemas.openxmlformats.org/drawingml/2006/main">
          <a:pPr algn="l" eaLnBrk="1"/>
          <a:r>
            <a:rPr lang="en-GB" sz="600" b="0" kern="1200" dirty="0">
              <a:solidFill>
                <a:srgbClr val="000000"/>
              </a:solidFill>
              <a:latin typeface="Arial" panose="020B0604020202020204" pitchFamily="34" charset="0"/>
            </a:rPr>
            <a:t>Source: McCloskey by OPIS</a:t>
          </a:r>
        </a:p>
      </cdr:txBody>
    </cdr:sp>
  </cdr:relSizeAnchor>
  <cdr:relSizeAnchor xmlns:cdr="http://schemas.openxmlformats.org/drawingml/2006/chartDrawing">
    <cdr:from>
      <cdr:x>0.50758</cdr:x>
      <cdr:y>0.90865</cdr:y>
    </cdr:from>
    <cdr:to>
      <cdr:x>1</cdr:x>
      <cdr:y>1</cdr:y>
    </cdr:to>
    <cdr:sp macro="" textlink="">
      <cdr:nvSpPr>
        <cdr:cNvPr id="4" name="txtboxCopyrightLine">
          <a:extLst xmlns:a="http://schemas.openxmlformats.org/drawingml/2006/main">
            <a:ext uri="{FF2B5EF4-FFF2-40B4-BE49-F238E27FC236}">
              <a16:creationId xmlns:a16="http://schemas.microsoft.com/office/drawing/2014/main" id="{9C5CB41C-FA20-18C1-607D-E2B734D7A5FF}"/>
            </a:ext>
          </a:extLst>
        </cdr:cNvPr>
        <cdr:cNvSpPr txBox="1"/>
      </cdr:nvSpPr>
      <cdr:spPr>
        <a:xfrm xmlns:a="http://schemas.openxmlformats.org/drawingml/2006/main">
          <a:off x="3099787" y="1917609"/>
          <a:ext cx="3007205" cy="192793"/>
        </a:xfrm>
        <a:prstGeom xmlns:a="http://schemas.openxmlformats.org/drawingml/2006/main" prst="rect">
          <a:avLst/>
        </a:prstGeom>
      </cdr:spPr>
      <cdr:txBody>
        <a:bodyPr xmlns:a="http://schemas.openxmlformats.org/drawingml/2006/main" vertOverflow="clip" vert="horz" lIns="76200" tIns="0" rIns="76200" bIns="76200" rtlCol="0" anchor="b"/>
        <a:lstStyle xmlns:a="http://schemas.openxmlformats.org/drawingml/2006/main"/>
        <a:p xmlns:a="http://schemas.openxmlformats.org/drawingml/2006/main">
          <a:pPr algn="r" eaLnBrk="0"/>
          <a:r>
            <a:rPr lang="en-GB" sz="600" b="0" kern="1200" dirty="0">
              <a:solidFill>
                <a:srgbClr val="000000"/>
              </a:solidFill>
              <a:latin typeface="Arial" panose="020B0604020202020204" pitchFamily="34" charset="0"/>
            </a:rPr>
            <a:t>© 2025 Dow Jones Energy Limited</a:t>
          </a:r>
        </a:p>
      </cdr:txBody>
    </cdr:sp>
  </cdr:relSizeAnchor>
  <cdr:relSizeAnchor xmlns:cdr="http://schemas.openxmlformats.org/drawingml/2006/chartDrawing">
    <cdr:from>
      <cdr:x>0</cdr:x>
      <cdr:y>0.09453</cdr:y>
    </cdr:from>
    <cdr:to>
      <cdr:x>0.0588</cdr:x>
      <cdr:y>0.67046</cdr:y>
    </cdr:to>
    <cdr:sp macro="" textlink="">
      <cdr:nvSpPr>
        <cdr:cNvPr id="5" name="txtBoxPrimaryYAxisLabel">
          <a:extLst xmlns:a="http://schemas.openxmlformats.org/drawingml/2006/main">
            <a:ext uri="{FF2B5EF4-FFF2-40B4-BE49-F238E27FC236}">
              <a16:creationId xmlns:a16="http://schemas.microsoft.com/office/drawing/2014/main" id="{05EF0451-1434-681A-369F-824C14A89161}"/>
            </a:ext>
          </a:extLst>
        </cdr:cNvPr>
        <cdr:cNvSpPr txBox="1"/>
      </cdr:nvSpPr>
      <cdr:spPr>
        <a:xfrm xmlns:a="http://schemas.openxmlformats.org/drawingml/2006/main" rot="16200000">
          <a:off x="-716853" y="993861"/>
          <a:ext cx="1687705" cy="254000"/>
        </a:xfrm>
        <a:prstGeom xmlns:a="http://schemas.openxmlformats.org/drawingml/2006/main" prst="rect">
          <a:avLst/>
        </a:prstGeom>
      </cdr:spPr>
      <cdr:txBody>
        <a:bodyPr xmlns:a="http://schemas.openxmlformats.org/drawingml/2006/main" vertOverflow="clip" vert="horz" lIns="76200" tIns="76200" rIns="76200" bIns="76200" rtlCol="0" anchor="t"/>
        <a:lstStyle xmlns:a="http://schemas.openxmlformats.org/drawingml/2006/main"/>
        <a:p xmlns:a="http://schemas.openxmlformats.org/drawingml/2006/main">
          <a:pPr algn="ctr" eaLnBrk="1"/>
          <a:r>
            <a:rPr lang="en-GB" sz="1000" b="0" kern="1200" dirty="0">
              <a:solidFill>
                <a:srgbClr val="000000"/>
              </a:solidFill>
              <a:latin typeface="Arial" panose="020B0604020202020204" pitchFamily="34" charset="0"/>
            </a:rPr>
            <a:t>€/t</a:t>
          </a:r>
        </a:p>
      </cdr:txBody>
    </cdr:sp>
  </cdr:relSizeAnchor>
</c:userShapes>
</file>

<file path=ppt/drawings/drawing7.xml><?xml version="1.0" encoding="utf-8"?>
<c:userShapes xmlns:c="http://schemas.openxmlformats.org/drawingml/2006/chart">
  <cdr:relSizeAnchor xmlns:cdr="http://schemas.openxmlformats.org/drawingml/2006/chartDrawing">
    <cdr:from>
      <cdr:x>0</cdr:x>
      <cdr:y>0</cdr:y>
    </cdr:from>
    <cdr:to>
      <cdr:x>1</cdr:x>
      <cdr:y>0.07368</cdr:y>
    </cdr:to>
    <cdr:sp macro="" textlink="">
      <cdr:nvSpPr>
        <cdr:cNvPr id="2" name="txtboxChartTitle">
          <a:extLst xmlns:a="http://schemas.openxmlformats.org/drawingml/2006/main">
            <a:ext uri="{FF2B5EF4-FFF2-40B4-BE49-F238E27FC236}">
              <a16:creationId xmlns:a16="http://schemas.microsoft.com/office/drawing/2014/main" id="{5A18D149-3FFB-0982-ABCF-FCE8DE1B6F52}"/>
            </a:ext>
          </a:extLst>
        </cdr:cNvPr>
        <cdr:cNvSpPr txBox="1"/>
      </cdr:nvSpPr>
      <cdr:spPr>
        <a:xfrm xmlns:a="http://schemas.openxmlformats.org/drawingml/2006/main">
          <a:off x="0" y="0"/>
          <a:ext cx="4320000" cy="215900"/>
        </a:xfrm>
        <a:prstGeom xmlns:a="http://schemas.openxmlformats.org/drawingml/2006/main" prst="rect">
          <a:avLst/>
        </a:prstGeom>
      </cdr:spPr>
      <cdr:txBody>
        <a:bodyPr xmlns:a="http://schemas.openxmlformats.org/drawingml/2006/main" vertOverflow="clip" vert="horz" lIns="76200" tIns="0" rIns="76200" bIns="0" rtlCol="0" anchor="ctr"/>
        <a:lstStyle xmlns:a="http://schemas.openxmlformats.org/drawingml/2006/main"/>
        <a:p xmlns:a="http://schemas.openxmlformats.org/drawingml/2006/main">
          <a:pPr algn="l" eaLnBrk="1"/>
          <a:r>
            <a:rPr lang="en-GB" sz="1000" b="1" kern="1200" dirty="0">
              <a:solidFill>
                <a:srgbClr val="02A3D5"/>
              </a:solidFill>
              <a:latin typeface="Arial" panose="020B0604020202020204" pitchFamily="34" charset="0"/>
            </a:rPr>
            <a:t>Northwest Europe HRC</a:t>
          </a:r>
          <a:r>
            <a:rPr lang="en-GB" sz="1000" b="1" kern="1200" baseline="0" dirty="0">
              <a:solidFill>
                <a:srgbClr val="02A3D5"/>
              </a:solidFill>
              <a:latin typeface="Arial" panose="020B0604020202020204" pitchFamily="34" charset="0"/>
            </a:rPr>
            <a:t> and green HRC prices</a:t>
          </a:r>
          <a:r>
            <a:rPr lang="en-GB" sz="1000" b="1" kern="1200" dirty="0">
              <a:solidFill>
                <a:srgbClr val="02A3D5"/>
              </a:solidFill>
              <a:latin typeface="Arial" panose="020B0604020202020204" pitchFamily="34" charset="0"/>
            </a:rPr>
            <a:t> </a:t>
          </a:r>
        </a:p>
      </cdr:txBody>
    </cdr:sp>
  </cdr:relSizeAnchor>
  <cdr:relSizeAnchor xmlns:cdr="http://schemas.openxmlformats.org/drawingml/2006/chartDrawing">
    <cdr:from>
      <cdr:x>0</cdr:x>
      <cdr:y>0.93933</cdr:y>
    </cdr:from>
    <cdr:to>
      <cdr:x>0.49242</cdr:x>
      <cdr:y>1</cdr:y>
    </cdr:to>
    <cdr:sp macro="" textlink="">
      <cdr:nvSpPr>
        <cdr:cNvPr id="3" name="txtBoxSourceLine">
          <a:extLst xmlns:a="http://schemas.openxmlformats.org/drawingml/2006/main">
            <a:ext uri="{FF2B5EF4-FFF2-40B4-BE49-F238E27FC236}">
              <a16:creationId xmlns:a16="http://schemas.microsoft.com/office/drawing/2014/main" id="{F408ADCA-2171-2D0B-CE40-0955DA7001BA}"/>
            </a:ext>
          </a:extLst>
        </cdr:cNvPr>
        <cdr:cNvSpPr txBox="1"/>
      </cdr:nvSpPr>
      <cdr:spPr>
        <a:xfrm xmlns:a="http://schemas.openxmlformats.org/drawingml/2006/main">
          <a:off x="0" y="2921000"/>
          <a:ext cx="2127250" cy="177800"/>
        </a:xfrm>
        <a:prstGeom xmlns:a="http://schemas.openxmlformats.org/drawingml/2006/main" prst="rect">
          <a:avLst/>
        </a:prstGeom>
      </cdr:spPr>
      <cdr:txBody>
        <a:bodyPr xmlns:a="http://schemas.openxmlformats.org/drawingml/2006/main" vertOverflow="clip" vert="horz" lIns="76200" tIns="0" rIns="76200" bIns="76200" rtlCol="0" anchor="b"/>
        <a:lstStyle xmlns:a="http://schemas.openxmlformats.org/drawingml/2006/main"/>
        <a:p xmlns:a="http://schemas.openxmlformats.org/drawingml/2006/main">
          <a:pPr algn="l" eaLnBrk="1"/>
          <a:r>
            <a:rPr lang="en-GB" sz="600" b="0" kern="1200">
              <a:solidFill>
                <a:srgbClr val="000000"/>
              </a:solidFill>
              <a:latin typeface="Arial" panose="020B0604020202020204" pitchFamily="34" charset="0"/>
            </a:rPr>
            <a:t>Source: McCloskey by OPIS</a:t>
          </a:r>
        </a:p>
      </cdr:txBody>
    </cdr:sp>
  </cdr:relSizeAnchor>
  <cdr:relSizeAnchor xmlns:cdr="http://schemas.openxmlformats.org/drawingml/2006/chartDrawing">
    <cdr:from>
      <cdr:x>0</cdr:x>
      <cdr:y>0.06036</cdr:y>
    </cdr:from>
    <cdr:to>
      <cdr:x>0.0588</cdr:x>
      <cdr:y>0.59469</cdr:y>
    </cdr:to>
    <cdr:sp macro="" textlink="">
      <cdr:nvSpPr>
        <cdr:cNvPr id="4" name="txtBoxPrimaryYAxisLabel">
          <a:extLst xmlns:a="http://schemas.openxmlformats.org/drawingml/2006/main">
            <a:ext uri="{FF2B5EF4-FFF2-40B4-BE49-F238E27FC236}">
              <a16:creationId xmlns:a16="http://schemas.microsoft.com/office/drawing/2014/main" id="{20029EC5-96DE-E913-F1B3-13C66C6DE1EA}"/>
            </a:ext>
          </a:extLst>
        </cdr:cNvPr>
        <cdr:cNvSpPr txBox="1"/>
      </cdr:nvSpPr>
      <cdr:spPr>
        <a:xfrm xmlns:a="http://schemas.openxmlformats.org/drawingml/2006/main" rot="16200000">
          <a:off x="-1494008" y="833255"/>
          <a:ext cx="1618994" cy="318290"/>
        </a:xfrm>
        <a:prstGeom xmlns:a="http://schemas.openxmlformats.org/drawingml/2006/main" prst="rect">
          <a:avLst/>
        </a:prstGeom>
      </cdr:spPr>
      <cdr:txBody>
        <a:bodyPr xmlns:a="http://schemas.openxmlformats.org/drawingml/2006/main" vertOverflow="clip" vert="horz" lIns="76200" tIns="76200" rIns="76200" bIns="76200" rtlCol="0" anchor="t"/>
        <a:lstStyle xmlns:a="http://schemas.openxmlformats.org/drawingml/2006/main"/>
        <a:p xmlns:a="http://schemas.openxmlformats.org/drawingml/2006/main">
          <a:pPr algn="ctr" eaLnBrk="1"/>
          <a:r>
            <a:rPr lang="en-GB" sz="1000" b="0" kern="1200" dirty="0">
              <a:solidFill>
                <a:srgbClr val="000000"/>
              </a:solidFill>
              <a:latin typeface="Arial" panose="020B0604020202020204" pitchFamily="34" charset="0"/>
            </a:rPr>
            <a:t>€/t</a:t>
          </a:r>
        </a:p>
      </cdr:txBody>
    </cdr:sp>
  </cdr:relSizeAnchor>
  <cdr:relSizeAnchor xmlns:cdr="http://schemas.openxmlformats.org/drawingml/2006/chartDrawing">
    <cdr:from>
      <cdr:x>0.50758</cdr:x>
      <cdr:y>0.93933</cdr:y>
    </cdr:from>
    <cdr:to>
      <cdr:x>1</cdr:x>
      <cdr:y>1</cdr:y>
    </cdr:to>
    <cdr:sp macro="" textlink="">
      <cdr:nvSpPr>
        <cdr:cNvPr id="5" name="txtboxCopyrightLine">
          <a:extLst xmlns:a="http://schemas.openxmlformats.org/drawingml/2006/main">
            <a:ext uri="{FF2B5EF4-FFF2-40B4-BE49-F238E27FC236}">
              <a16:creationId xmlns:a16="http://schemas.microsoft.com/office/drawing/2014/main" id="{D1FEC77C-85CF-349D-E473-462B5A7534E2}"/>
            </a:ext>
          </a:extLst>
        </cdr:cNvPr>
        <cdr:cNvSpPr txBox="1"/>
      </cdr:nvSpPr>
      <cdr:spPr>
        <a:xfrm xmlns:a="http://schemas.openxmlformats.org/drawingml/2006/main">
          <a:off x="2192750" y="2921000"/>
          <a:ext cx="2127250" cy="177800"/>
        </a:xfrm>
        <a:prstGeom xmlns:a="http://schemas.openxmlformats.org/drawingml/2006/main" prst="rect">
          <a:avLst/>
        </a:prstGeom>
      </cdr:spPr>
      <cdr:txBody>
        <a:bodyPr xmlns:a="http://schemas.openxmlformats.org/drawingml/2006/main" vertOverflow="clip" vert="horz" lIns="76200" tIns="0" rIns="76200" bIns="76200" rtlCol="0" anchor="b"/>
        <a:lstStyle xmlns:a="http://schemas.openxmlformats.org/drawingml/2006/main"/>
        <a:p xmlns:a="http://schemas.openxmlformats.org/drawingml/2006/main">
          <a:pPr algn="r" eaLnBrk="0"/>
          <a:r>
            <a:rPr lang="en-GB" sz="600" b="0" kern="1200">
              <a:solidFill>
                <a:srgbClr val="000000"/>
              </a:solidFill>
              <a:latin typeface="Arial" panose="020B0604020202020204" pitchFamily="34" charset="0"/>
            </a:rPr>
            <a:t>© 2025 Dow Jones Energy Limited</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E04ACC-C2A8-4D1E-8D5D-B04ABF31C3BB}" type="datetimeFigureOut">
              <a:rPr lang="en-US" smtClean="0"/>
              <a:t>5/8/2025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544649-CFBB-47BF-95B8-38EAB846463D}" type="slidenum">
              <a:rPr lang="en-US" smtClean="0"/>
              <a:t>‹#›</a:t>
            </a:fld>
            <a:endParaRPr lang="en-US"/>
          </a:p>
        </p:txBody>
      </p:sp>
    </p:spTree>
    <p:extLst>
      <p:ext uri="{BB962C8B-B14F-4D97-AF65-F5344CB8AC3E}">
        <p14:creationId xmlns:p14="http://schemas.microsoft.com/office/powerpoint/2010/main" val="11212269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24631024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Google Shape;494;g9749f6944c_1_2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5" name="Google Shape;495;g9749f6944c_1_2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a:extLst>
            <a:ext uri="{FF2B5EF4-FFF2-40B4-BE49-F238E27FC236}">
              <a16:creationId xmlns:a16="http://schemas.microsoft.com/office/drawing/2014/main" id="{E6BDD536-0C83-6368-51B5-FD745BBD6C1A}"/>
            </a:ext>
          </a:extLst>
        </p:cNvPr>
        <p:cNvGrpSpPr/>
        <p:nvPr/>
      </p:nvGrpSpPr>
      <p:grpSpPr>
        <a:xfrm>
          <a:off x="0" y="0"/>
          <a:ext cx="0" cy="0"/>
          <a:chOff x="0" y="0"/>
          <a:chExt cx="0" cy="0"/>
        </a:xfrm>
      </p:grpSpPr>
      <p:sp>
        <p:nvSpPr>
          <p:cNvPr id="494" name="Google Shape;494;g9749f6944c_1_258:notes">
            <a:extLst>
              <a:ext uri="{FF2B5EF4-FFF2-40B4-BE49-F238E27FC236}">
                <a16:creationId xmlns:a16="http://schemas.microsoft.com/office/drawing/2014/main" id="{36B70979-E34C-9C42-672A-D6B0227FFCC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5" name="Google Shape;495;g9749f6944c_1_258:notes">
            <a:extLst>
              <a:ext uri="{FF2B5EF4-FFF2-40B4-BE49-F238E27FC236}">
                <a16:creationId xmlns:a16="http://schemas.microsoft.com/office/drawing/2014/main" id="{7BCEAA07-AF7E-7965-474A-3C234CB12F6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754727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4">
          <a:extLst>
            <a:ext uri="{FF2B5EF4-FFF2-40B4-BE49-F238E27FC236}">
              <a16:creationId xmlns:a16="http://schemas.microsoft.com/office/drawing/2014/main" id="{03B54206-A30B-CBE8-223C-80C01E9BAAA2}"/>
            </a:ext>
          </a:extLst>
        </p:cNvPr>
        <p:cNvGrpSpPr/>
        <p:nvPr/>
      </p:nvGrpSpPr>
      <p:grpSpPr>
        <a:xfrm>
          <a:off x="0" y="0"/>
          <a:ext cx="0" cy="0"/>
          <a:chOff x="0" y="0"/>
          <a:chExt cx="0" cy="0"/>
        </a:xfrm>
      </p:grpSpPr>
      <p:sp>
        <p:nvSpPr>
          <p:cNvPr id="845" name="Google Shape;845;g1cb410489bd_2_481:notes">
            <a:extLst>
              <a:ext uri="{FF2B5EF4-FFF2-40B4-BE49-F238E27FC236}">
                <a16:creationId xmlns:a16="http://schemas.microsoft.com/office/drawing/2014/main" id="{6470E0D7-95B4-41F5-E6B4-93797B520CE0}"/>
              </a:ext>
            </a:extLst>
          </p:cNvPr>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46" name="Google Shape;846;g1cb410489bd_2_481:notes">
            <a:extLst>
              <a:ext uri="{FF2B5EF4-FFF2-40B4-BE49-F238E27FC236}">
                <a16:creationId xmlns:a16="http://schemas.microsoft.com/office/drawing/2014/main" id="{2D58A83A-28C4-5E40-4979-EF46B3EF810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983046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1:notes"/>
          <p:cNvSpPr txBox="1">
            <a:spLocks noGrp="1"/>
          </p:cNvSpPr>
          <p:nvPr>
            <p:ph type="body" idx="1"/>
          </p:nvPr>
        </p:nvSpPr>
        <p:spPr>
          <a:xfrm>
            <a:off x="701041" y="4518941"/>
            <a:ext cx="5608320" cy="3697317"/>
          </a:xfrm>
          <a:prstGeom prst="rect">
            <a:avLst/>
          </a:prstGeom>
          <a:noFill/>
          <a:ln>
            <a:noFill/>
          </a:ln>
        </p:spPr>
        <p:txBody>
          <a:bodyPr spcFirstLastPara="1" wrap="square" lIns="93150" tIns="46575" rIns="93150" bIns="4657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94" name="Google Shape;94;p1:notes"/>
          <p:cNvSpPr>
            <a:spLocks noGrp="1" noRot="1" noChangeAspect="1"/>
          </p:cNvSpPr>
          <p:nvPr>
            <p:ph type="sldImg" idx="2"/>
          </p:nvPr>
        </p:nvSpPr>
        <p:spPr>
          <a:xfrm>
            <a:off x="688975"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hyperlink" Target="https://www.opisnet.com/contact/contact-us/" TargetMode="External"/><Relationship Id="rId2" Type="http://schemas.openxmlformats.org/officeDocument/2006/relationships/hyperlink" Target="mailto:energycs@opisnet.com" TargetMode="External"/><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3" Type="http://schemas.openxmlformats.org/officeDocument/2006/relationships/hyperlink" Target="https://www.opisnet.com/contact/contact-us/" TargetMode="External"/><Relationship Id="rId2" Type="http://schemas.openxmlformats.org/officeDocument/2006/relationships/hyperlink" Target="mailto:energycs@opisnet.com" TargetMode="External"/><Relationship Id="rId1" Type="http://schemas.openxmlformats.org/officeDocument/2006/relationships/slideMaster" Target="../slideMasters/slideMaster2.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3" Type="http://schemas.openxmlformats.org/officeDocument/2006/relationships/hyperlink" Target="https://www.opisnet.com/contact/contact-us/" TargetMode="External"/><Relationship Id="rId2" Type="http://schemas.openxmlformats.org/officeDocument/2006/relationships/hyperlink" Target="mailto:energycs@opisnet.com" TargetMode="External"/><Relationship Id="rId1" Type="http://schemas.openxmlformats.org/officeDocument/2006/relationships/slideMaster" Target="../slideMasters/slideMaster3.xml"/><Relationship Id="rId5" Type="http://schemas.openxmlformats.org/officeDocument/2006/relationships/image" Target="../media/image2.svg"/><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A_Title Page">
    <p:bg>
      <p:bgPr>
        <a:solidFill>
          <a:schemeClr val="accent2"/>
        </a:solidFill>
        <a:effectLst/>
      </p:bgPr>
    </p:bg>
    <p:spTree>
      <p:nvGrpSpPr>
        <p:cNvPr id="1" name=""/>
        <p:cNvGrpSpPr/>
        <p:nvPr/>
      </p:nvGrpSpPr>
      <p:grpSpPr>
        <a:xfrm>
          <a:off x="0" y="0"/>
          <a:ext cx="0" cy="0"/>
          <a:chOff x="0" y="0"/>
          <a:chExt cx="0" cy="0"/>
        </a:xfrm>
      </p:grpSpPr>
      <p:sp>
        <p:nvSpPr>
          <p:cNvPr id="15" name="Google Shape;67;p8">
            <a:extLst>
              <a:ext uri="{FF2B5EF4-FFF2-40B4-BE49-F238E27FC236}">
                <a16:creationId xmlns:a16="http://schemas.microsoft.com/office/drawing/2014/main" id="{4607D131-FFA3-4CF6-B017-78FA537A9440}"/>
              </a:ext>
            </a:extLst>
          </p:cNvPr>
          <p:cNvSpPr/>
          <p:nvPr/>
        </p:nvSpPr>
        <p:spPr>
          <a:xfrm flipV="1">
            <a:off x="-1" y="772425"/>
            <a:ext cx="12195175" cy="45719"/>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87D7E8"/>
              </a:solidFill>
            </a:endParaRPr>
          </a:p>
        </p:txBody>
      </p:sp>
      <p:sp>
        <p:nvSpPr>
          <p:cNvPr id="9" name="Google Shape;83;p10">
            <a:extLst>
              <a:ext uri="{FF2B5EF4-FFF2-40B4-BE49-F238E27FC236}">
                <a16:creationId xmlns:a16="http://schemas.microsoft.com/office/drawing/2014/main" id="{33B6280C-FD5A-40E1-A6A4-9F194FE4F911}"/>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sp>
        <p:nvSpPr>
          <p:cNvPr id="11" name="Title 1">
            <a:extLst>
              <a:ext uri="{FF2B5EF4-FFF2-40B4-BE49-F238E27FC236}">
                <a16:creationId xmlns:a16="http://schemas.microsoft.com/office/drawing/2014/main" id="{37B0DDFA-12F4-CDED-E6A5-DF08825326B1}"/>
              </a:ext>
            </a:extLst>
          </p:cNvPr>
          <p:cNvSpPr>
            <a:spLocks noGrp="1"/>
          </p:cNvSpPr>
          <p:nvPr>
            <p:ph type="ctrTitle" hasCustomPrompt="1"/>
          </p:nvPr>
        </p:nvSpPr>
        <p:spPr>
          <a:xfrm>
            <a:off x="502321" y="2367170"/>
            <a:ext cx="9835047" cy="677108"/>
          </a:xfrm>
          <a:prstGeom prst="rect">
            <a:avLst/>
          </a:prstGeom>
        </p:spPr>
        <p:txBody>
          <a:bodyPr wrap="square" anchor="ctr">
            <a:spAutoFit/>
          </a:bodyPr>
          <a:lstStyle>
            <a:lvl1pPr algn="l">
              <a:defRPr sz="4400">
                <a:solidFill>
                  <a:schemeClr val="accent1"/>
                </a:solidFill>
              </a:defRPr>
            </a:lvl1pPr>
          </a:lstStyle>
          <a:p>
            <a:r>
              <a:rPr lang="en-GB"/>
              <a:t>Templates used by research team</a:t>
            </a:r>
            <a:endParaRPr lang="en-US"/>
          </a:p>
        </p:txBody>
      </p:sp>
      <p:sp>
        <p:nvSpPr>
          <p:cNvPr id="17" name="Rectangle 16">
            <a:extLst>
              <a:ext uri="{FF2B5EF4-FFF2-40B4-BE49-F238E27FC236}">
                <a16:creationId xmlns:a16="http://schemas.microsoft.com/office/drawing/2014/main" id="{7773008F-9657-2752-A248-7391F3F35035}"/>
              </a:ext>
            </a:extLst>
          </p:cNvPr>
          <p:cNvSpPr/>
          <p:nvPr userDrawn="1"/>
        </p:nvSpPr>
        <p:spPr>
          <a:xfrm>
            <a:off x="0" y="591690"/>
            <a:ext cx="12195175" cy="14491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44000" rtlCol="0" anchor="ctr"/>
          <a:lstStyle/>
          <a:p>
            <a:pPr algn="ctr"/>
            <a:endParaRPr lang="en-US" sz="1600" b="1" spc="20">
              <a:solidFill>
                <a:schemeClr val="tx1"/>
              </a:solidFill>
            </a:endParaRPr>
          </a:p>
        </p:txBody>
      </p:sp>
    </p:spTree>
    <p:extLst>
      <p:ext uri="{BB962C8B-B14F-4D97-AF65-F5344CB8AC3E}">
        <p14:creationId xmlns:p14="http://schemas.microsoft.com/office/powerpoint/2010/main" val="2697737555"/>
      </p:ext>
    </p:extLst>
  </p:cSld>
  <p:clrMapOvr>
    <a:masterClrMapping/>
  </p:clrMapOvr>
  <p:extLst>
    <p:ext uri="{DCECCB84-F9BA-43D5-87BE-67443E8EF086}">
      <p15:sldGuideLst xmlns:p15="http://schemas.microsoft.com/office/powerpoint/2012/main">
        <p15:guide id="1" pos="983">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B_Title Page Detail ">
    <p:bg>
      <p:bgPr>
        <a:solidFill>
          <a:schemeClr val="accent2"/>
        </a:solidFill>
        <a:effectLst/>
      </p:bgPr>
    </p:bg>
    <p:spTree>
      <p:nvGrpSpPr>
        <p:cNvPr id="1" name=""/>
        <p:cNvGrpSpPr/>
        <p:nvPr/>
      </p:nvGrpSpPr>
      <p:grpSpPr>
        <a:xfrm>
          <a:off x="0" y="0"/>
          <a:ext cx="0" cy="0"/>
          <a:chOff x="0" y="0"/>
          <a:chExt cx="0" cy="0"/>
        </a:xfrm>
      </p:grpSpPr>
      <p:sp>
        <p:nvSpPr>
          <p:cNvPr id="15" name="Google Shape;67;p8">
            <a:extLst>
              <a:ext uri="{FF2B5EF4-FFF2-40B4-BE49-F238E27FC236}">
                <a16:creationId xmlns:a16="http://schemas.microsoft.com/office/drawing/2014/main" id="{4607D131-FFA3-4CF6-B017-78FA537A9440}"/>
              </a:ext>
            </a:extLst>
          </p:cNvPr>
          <p:cNvSpPr/>
          <p:nvPr/>
        </p:nvSpPr>
        <p:spPr>
          <a:xfrm flipV="1">
            <a:off x="-1" y="772425"/>
            <a:ext cx="12195175" cy="45719"/>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87D7E8"/>
              </a:solidFill>
            </a:endParaRPr>
          </a:p>
        </p:txBody>
      </p:sp>
      <p:sp>
        <p:nvSpPr>
          <p:cNvPr id="9" name="Google Shape;83;p10">
            <a:extLst>
              <a:ext uri="{FF2B5EF4-FFF2-40B4-BE49-F238E27FC236}">
                <a16:creationId xmlns:a16="http://schemas.microsoft.com/office/drawing/2014/main" id="{33B6280C-FD5A-40E1-A6A4-9F194FE4F911}"/>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sp>
        <p:nvSpPr>
          <p:cNvPr id="11" name="Title 1">
            <a:extLst>
              <a:ext uri="{FF2B5EF4-FFF2-40B4-BE49-F238E27FC236}">
                <a16:creationId xmlns:a16="http://schemas.microsoft.com/office/drawing/2014/main" id="{37B0DDFA-12F4-CDED-E6A5-DF08825326B1}"/>
              </a:ext>
            </a:extLst>
          </p:cNvPr>
          <p:cNvSpPr>
            <a:spLocks noGrp="1"/>
          </p:cNvSpPr>
          <p:nvPr>
            <p:ph type="ctrTitle" hasCustomPrompt="1"/>
          </p:nvPr>
        </p:nvSpPr>
        <p:spPr>
          <a:xfrm>
            <a:off x="502322" y="2028616"/>
            <a:ext cx="5944974" cy="1354217"/>
          </a:xfrm>
          <a:prstGeom prst="rect">
            <a:avLst/>
          </a:prstGeom>
        </p:spPr>
        <p:txBody>
          <a:bodyPr wrap="square" anchor="ctr">
            <a:spAutoFit/>
          </a:bodyPr>
          <a:lstStyle>
            <a:lvl1pPr algn="l">
              <a:defRPr sz="4400">
                <a:solidFill>
                  <a:schemeClr val="accent1"/>
                </a:solidFill>
              </a:defRPr>
            </a:lvl1pPr>
          </a:lstStyle>
          <a:p>
            <a:r>
              <a:rPr lang="en-US"/>
              <a:t>Title Goes Here in 1 or 2 Lines</a:t>
            </a:r>
          </a:p>
        </p:txBody>
      </p:sp>
      <p:sp>
        <p:nvSpPr>
          <p:cNvPr id="12" name="Subtitle 2">
            <a:extLst>
              <a:ext uri="{FF2B5EF4-FFF2-40B4-BE49-F238E27FC236}">
                <a16:creationId xmlns:a16="http://schemas.microsoft.com/office/drawing/2014/main" id="{6EF07C30-D9AD-E220-DFFC-B2612FF298B9}"/>
              </a:ext>
            </a:extLst>
          </p:cNvPr>
          <p:cNvSpPr>
            <a:spLocks noGrp="1"/>
          </p:cNvSpPr>
          <p:nvPr>
            <p:ph type="subTitle" idx="1" hasCustomPrompt="1"/>
          </p:nvPr>
        </p:nvSpPr>
        <p:spPr>
          <a:xfrm>
            <a:off x="499852" y="3673132"/>
            <a:ext cx="7304634" cy="246221"/>
          </a:xfrm>
          <a:prstGeom prst="rect">
            <a:avLst/>
          </a:prstGeom>
        </p:spPr>
        <p:txBody>
          <a:bodyPr wrap="square">
            <a:spAutoFit/>
          </a:bodyPr>
          <a:lstStyle>
            <a:lvl1pPr marL="0" indent="0" algn="l">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goes here in 1 or 2 lines</a:t>
            </a:r>
          </a:p>
        </p:txBody>
      </p:sp>
      <p:sp>
        <p:nvSpPr>
          <p:cNvPr id="13" name="Text Placeholder 5">
            <a:extLst>
              <a:ext uri="{FF2B5EF4-FFF2-40B4-BE49-F238E27FC236}">
                <a16:creationId xmlns:a16="http://schemas.microsoft.com/office/drawing/2014/main" id="{A98CDFC4-56BA-1BEB-1A2A-F461482C2C96}"/>
              </a:ext>
            </a:extLst>
          </p:cNvPr>
          <p:cNvSpPr>
            <a:spLocks noGrp="1"/>
          </p:cNvSpPr>
          <p:nvPr>
            <p:ph type="body" sz="quarter" idx="11" hasCustomPrompt="1"/>
          </p:nvPr>
        </p:nvSpPr>
        <p:spPr>
          <a:xfrm>
            <a:off x="499852" y="4004829"/>
            <a:ext cx="4539546" cy="184666"/>
          </a:xfrm>
          <a:prstGeom prst="rect">
            <a:avLst/>
          </a:prstGeom>
        </p:spPr>
        <p:txBody>
          <a:bodyPr wrap="square">
            <a:spAutoFit/>
          </a:bodyPr>
          <a:lstStyle>
            <a:lvl1pPr marL="0" indent="0">
              <a:buNone/>
              <a:defRPr sz="1200">
                <a:solidFill>
                  <a:schemeClr val="accent1"/>
                </a:solidFill>
              </a:defRPr>
            </a:lvl1pPr>
          </a:lstStyle>
          <a:p>
            <a:r>
              <a:rPr lang="en-US"/>
              <a:t>Date goes here</a:t>
            </a:r>
          </a:p>
        </p:txBody>
      </p:sp>
      <p:sp>
        <p:nvSpPr>
          <p:cNvPr id="14" name="Text Placeholder 5">
            <a:extLst>
              <a:ext uri="{FF2B5EF4-FFF2-40B4-BE49-F238E27FC236}">
                <a16:creationId xmlns:a16="http://schemas.microsoft.com/office/drawing/2014/main" id="{164CD2EA-D75B-E9FB-9847-34A4197D795D}"/>
              </a:ext>
            </a:extLst>
          </p:cNvPr>
          <p:cNvSpPr>
            <a:spLocks noGrp="1"/>
          </p:cNvSpPr>
          <p:nvPr>
            <p:ph type="body" sz="quarter" idx="14" hasCustomPrompt="1"/>
          </p:nvPr>
        </p:nvSpPr>
        <p:spPr>
          <a:xfrm>
            <a:off x="502324" y="5079896"/>
            <a:ext cx="4539546" cy="184666"/>
          </a:xfrm>
          <a:prstGeom prst="rect">
            <a:avLst/>
          </a:prstGeom>
        </p:spPr>
        <p:txBody>
          <a:bodyPr wrap="square">
            <a:spAutoFit/>
          </a:bodyPr>
          <a:lstStyle>
            <a:lvl1pPr marL="0" indent="0">
              <a:buNone/>
              <a:defRPr sz="1200">
                <a:solidFill>
                  <a:schemeClr val="accent1"/>
                </a:solidFill>
              </a:defRPr>
            </a:lvl1pPr>
          </a:lstStyle>
          <a:p>
            <a:pPr lvl="0"/>
            <a:r>
              <a:rPr lang="en-US"/>
              <a:t>Name</a:t>
            </a:r>
          </a:p>
        </p:txBody>
      </p:sp>
      <p:sp>
        <p:nvSpPr>
          <p:cNvPr id="16" name="Text Placeholder 5">
            <a:extLst>
              <a:ext uri="{FF2B5EF4-FFF2-40B4-BE49-F238E27FC236}">
                <a16:creationId xmlns:a16="http://schemas.microsoft.com/office/drawing/2014/main" id="{8423EAD1-DC20-C9B8-6EE1-A6DA33D20D0D}"/>
              </a:ext>
            </a:extLst>
          </p:cNvPr>
          <p:cNvSpPr>
            <a:spLocks noGrp="1"/>
          </p:cNvSpPr>
          <p:nvPr>
            <p:ph type="body" sz="quarter" idx="15" hasCustomPrompt="1"/>
          </p:nvPr>
        </p:nvSpPr>
        <p:spPr>
          <a:xfrm>
            <a:off x="502324" y="5369068"/>
            <a:ext cx="4539546" cy="497572"/>
          </a:xfrm>
          <a:prstGeom prst="rect">
            <a:avLst/>
          </a:prstGeom>
        </p:spPr>
        <p:txBody>
          <a:bodyPr wrap="square">
            <a:spAutoFit/>
          </a:bodyPr>
          <a:lstStyle>
            <a:lvl1pPr marL="0" indent="0">
              <a:buNone/>
              <a:defRPr sz="1200">
                <a:solidFill>
                  <a:schemeClr val="bg1"/>
                </a:solidFill>
              </a:defRPr>
            </a:lvl1pPr>
          </a:lstStyle>
          <a:p>
            <a:pPr lvl="0"/>
            <a:r>
              <a:rPr lang="en-US"/>
              <a:t>Title</a:t>
            </a:r>
          </a:p>
          <a:p>
            <a:pPr lvl="0"/>
            <a:endParaRPr lang="en-US"/>
          </a:p>
        </p:txBody>
      </p:sp>
      <p:sp>
        <p:nvSpPr>
          <p:cNvPr id="17" name="Rectangle 16">
            <a:extLst>
              <a:ext uri="{FF2B5EF4-FFF2-40B4-BE49-F238E27FC236}">
                <a16:creationId xmlns:a16="http://schemas.microsoft.com/office/drawing/2014/main" id="{7773008F-9657-2752-A248-7391F3F35035}"/>
              </a:ext>
            </a:extLst>
          </p:cNvPr>
          <p:cNvSpPr/>
          <p:nvPr userDrawn="1"/>
        </p:nvSpPr>
        <p:spPr>
          <a:xfrm>
            <a:off x="0" y="591690"/>
            <a:ext cx="12195175" cy="14491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44000" rtlCol="0" anchor="ctr"/>
          <a:lstStyle/>
          <a:p>
            <a:pPr algn="ctr"/>
            <a:endParaRPr lang="en-US" sz="1600" b="1" spc="20">
              <a:solidFill>
                <a:schemeClr val="tx1"/>
              </a:solidFill>
            </a:endParaRPr>
          </a:p>
        </p:txBody>
      </p:sp>
    </p:spTree>
    <p:extLst>
      <p:ext uri="{BB962C8B-B14F-4D97-AF65-F5344CB8AC3E}">
        <p14:creationId xmlns:p14="http://schemas.microsoft.com/office/powerpoint/2010/main" val="915173020"/>
      </p:ext>
    </p:extLst>
  </p:cSld>
  <p:clrMapOvr>
    <a:masterClrMapping/>
  </p:clrMapOvr>
  <p:extLst>
    <p:ext uri="{DCECCB84-F9BA-43D5-87BE-67443E8EF086}">
      <p15:sldGuideLst xmlns:p15="http://schemas.microsoft.com/office/powerpoint/2012/main">
        <p15:guide id="1" pos="983">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A_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81013" y="1000664"/>
            <a:ext cx="11233150" cy="5253487"/>
          </a:xfrm>
          <a:prstGeom prst="rect">
            <a:avLst/>
          </a:prstGeom>
        </p:spPr>
        <p:txBody>
          <a:bodyPr/>
          <a:lstStyle>
            <a:lvl1pPr marL="0" indent="0">
              <a:buNone/>
              <a:defRPr/>
            </a:lvl1pPr>
          </a:lstStyle>
          <a:p>
            <a:pPr lvl="0"/>
            <a:r>
              <a:rPr lang="en-US">
                <a:solidFill>
                  <a:schemeClr val="tx1"/>
                </a:solidFill>
              </a:rPr>
              <a:t>Thailand coal market overview	 3</a:t>
            </a:r>
          </a:p>
          <a:p>
            <a:pPr marL="0" indent="0">
              <a:buNone/>
            </a:pPr>
            <a:r>
              <a:rPr lang="en-US">
                <a:solidFill>
                  <a:schemeClr val="tx1"/>
                </a:solidFill>
              </a:rPr>
              <a:t>Summary			 4</a:t>
            </a:r>
          </a:p>
          <a:p>
            <a:pPr marL="0" indent="0">
              <a:buNone/>
            </a:pPr>
            <a:r>
              <a:rPr lang="en-US">
                <a:solidFill>
                  <a:schemeClr val="tx1"/>
                </a:solidFill>
              </a:rPr>
              <a:t>Coal consumption profile		 5</a:t>
            </a:r>
          </a:p>
          <a:p>
            <a:pPr marL="0" indent="0">
              <a:buNone/>
            </a:pPr>
            <a:r>
              <a:rPr lang="en-US">
                <a:solidFill>
                  <a:schemeClr val="tx1"/>
                </a:solidFill>
              </a:rPr>
              <a:t>Power market			 6</a:t>
            </a:r>
          </a:p>
          <a:p>
            <a:pPr marL="0" indent="0">
              <a:buNone/>
            </a:pPr>
            <a:r>
              <a:rPr lang="en-US">
                <a:solidFill>
                  <a:schemeClr val="tx1"/>
                </a:solidFill>
              </a:rPr>
              <a:t>Industry coal consumption		11</a:t>
            </a:r>
          </a:p>
          <a:p>
            <a:pPr marL="0" indent="0">
              <a:buNone/>
            </a:pPr>
            <a:r>
              <a:rPr lang="en-US">
                <a:solidFill>
                  <a:schemeClr val="tx1"/>
                </a:solidFill>
              </a:rPr>
              <a:t>Domestic production		15</a:t>
            </a:r>
          </a:p>
          <a:p>
            <a:pPr marL="0" indent="0">
              <a:buNone/>
            </a:pPr>
            <a:r>
              <a:rPr lang="en-US">
                <a:solidFill>
                  <a:schemeClr val="tx1"/>
                </a:solidFill>
              </a:rPr>
              <a:t>Imports				16</a:t>
            </a:r>
          </a:p>
          <a:p>
            <a:pPr marL="0" indent="0">
              <a:buNone/>
            </a:pPr>
            <a:r>
              <a:rPr lang="en-US">
                <a:solidFill>
                  <a:schemeClr val="tx1"/>
                </a:solidFill>
              </a:rPr>
              <a:t>Thermal coal research team	17</a:t>
            </a:r>
          </a:p>
        </p:txBody>
      </p:sp>
      <p:sp>
        <p:nvSpPr>
          <p:cNvPr id="6" name="Google Shape;83;p10">
            <a:extLst>
              <a:ext uri="{FF2B5EF4-FFF2-40B4-BE49-F238E27FC236}">
                <a16:creationId xmlns:a16="http://schemas.microsoft.com/office/drawing/2014/main" id="{1DF84D55-51E7-4E7D-A0D3-FF3A61492676}"/>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9" name="Google Shape;19;p2">
            <a:extLst>
              <a:ext uri="{FF2B5EF4-FFF2-40B4-BE49-F238E27FC236}">
                <a16:creationId xmlns:a16="http://schemas.microsoft.com/office/drawing/2014/main" id="{61B67068-C27B-4153-96F2-8955FBD82DA3}"/>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4" name="Title 1">
            <a:extLst>
              <a:ext uri="{FF2B5EF4-FFF2-40B4-BE49-F238E27FC236}">
                <a16:creationId xmlns:a16="http://schemas.microsoft.com/office/drawing/2014/main" id="{D42C7C21-E1DF-43E0-40D7-7F8520C6FF55}"/>
              </a:ext>
            </a:extLst>
          </p:cNvPr>
          <p:cNvSpPr>
            <a:spLocks noGrp="1"/>
          </p:cNvSpPr>
          <p:nvPr>
            <p:ph type="title" hasCustomPrompt="1"/>
          </p:nvPr>
        </p:nvSpPr>
        <p:spPr>
          <a:xfrm>
            <a:off x="503236" y="259377"/>
            <a:ext cx="9436215" cy="307777"/>
          </a:xfrm>
          <a:prstGeom prst="rect">
            <a:avLst/>
          </a:prstGeom>
        </p:spPr>
        <p:txBody>
          <a:bodyPr/>
          <a:lstStyle>
            <a:lvl1pPr>
              <a:defRPr sz="2000"/>
            </a:lvl1pPr>
          </a:lstStyle>
          <a:p>
            <a:r>
              <a:rPr lang="en-US"/>
              <a:t>Click to add title</a:t>
            </a:r>
          </a:p>
        </p:txBody>
      </p:sp>
    </p:spTree>
    <p:extLst>
      <p:ext uri="{BB962C8B-B14F-4D97-AF65-F5344CB8AC3E}">
        <p14:creationId xmlns:p14="http://schemas.microsoft.com/office/powerpoint/2010/main" val="10350673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A_Section divider">
    <p:spTree>
      <p:nvGrpSpPr>
        <p:cNvPr id="1" name=""/>
        <p:cNvGrpSpPr/>
        <p:nvPr/>
      </p:nvGrpSpPr>
      <p:grpSpPr>
        <a:xfrm>
          <a:off x="0" y="0"/>
          <a:ext cx="0" cy="0"/>
          <a:chOff x="0" y="0"/>
          <a:chExt cx="0" cy="0"/>
        </a:xfrm>
      </p:grpSpPr>
      <p:cxnSp>
        <p:nvCxnSpPr>
          <p:cNvPr id="13" name="Straight Connector 12"/>
          <p:cNvCxnSpPr/>
          <p:nvPr/>
        </p:nvCxnSpPr>
        <p:spPr>
          <a:xfrm>
            <a:off x="481013" y="2729818"/>
            <a:ext cx="11233150" cy="0"/>
          </a:xfrm>
          <a:prstGeom prst="line">
            <a:avLst/>
          </a:prstGeom>
          <a:ln>
            <a:solidFill>
              <a:srgbClr val="58595B"/>
            </a:solidFill>
          </a:ln>
        </p:spPr>
        <p:style>
          <a:lnRef idx="1">
            <a:schemeClr val="accent1"/>
          </a:lnRef>
          <a:fillRef idx="0">
            <a:schemeClr val="accent1"/>
          </a:fillRef>
          <a:effectRef idx="0">
            <a:schemeClr val="accent1"/>
          </a:effectRef>
          <a:fontRef idx="minor">
            <a:schemeClr val="tx1"/>
          </a:fontRef>
        </p:style>
      </p:cxnSp>
      <p:sp>
        <p:nvSpPr>
          <p:cNvPr id="7" name="Google Shape;83;p10">
            <a:extLst>
              <a:ext uri="{FF2B5EF4-FFF2-40B4-BE49-F238E27FC236}">
                <a16:creationId xmlns:a16="http://schemas.microsoft.com/office/drawing/2014/main" id="{095A248C-6EFF-4966-BADD-FA16F154083B}"/>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16" name="Google Shape;19;p2">
            <a:extLst>
              <a:ext uri="{FF2B5EF4-FFF2-40B4-BE49-F238E27FC236}">
                <a16:creationId xmlns:a16="http://schemas.microsoft.com/office/drawing/2014/main" id="{824226D2-C245-4ED2-A55B-D2CFE7B24912}"/>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8" name="Title 1">
            <a:extLst>
              <a:ext uri="{FF2B5EF4-FFF2-40B4-BE49-F238E27FC236}">
                <a16:creationId xmlns:a16="http://schemas.microsoft.com/office/drawing/2014/main" id="{3D299A34-5589-EB7C-8C99-7959DA8A4610}"/>
              </a:ext>
            </a:extLst>
          </p:cNvPr>
          <p:cNvSpPr>
            <a:spLocks noGrp="1"/>
          </p:cNvSpPr>
          <p:nvPr>
            <p:ph type="title" hasCustomPrompt="1"/>
          </p:nvPr>
        </p:nvSpPr>
        <p:spPr>
          <a:xfrm>
            <a:off x="481013" y="836640"/>
            <a:ext cx="11233149" cy="1821740"/>
          </a:xfrm>
          <a:prstGeom prst="rect">
            <a:avLst/>
          </a:prstGeom>
        </p:spPr>
        <p:txBody>
          <a:bodyPr anchor="b"/>
          <a:lstStyle>
            <a:lvl1pPr>
              <a:defRPr sz="2800" spc="0" baseline="0">
                <a:solidFill>
                  <a:schemeClr val="accent1"/>
                </a:solidFill>
              </a:defRPr>
            </a:lvl1pPr>
          </a:lstStyle>
          <a:p>
            <a:r>
              <a:rPr lang="en-US"/>
              <a:t>Section divider title goes here in sentence case</a:t>
            </a:r>
          </a:p>
        </p:txBody>
      </p:sp>
      <p:sp>
        <p:nvSpPr>
          <p:cNvPr id="9" name="Text Placeholder 2">
            <a:extLst>
              <a:ext uri="{FF2B5EF4-FFF2-40B4-BE49-F238E27FC236}">
                <a16:creationId xmlns:a16="http://schemas.microsoft.com/office/drawing/2014/main" id="{B1745F54-3454-DC5C-87C7-3B7EFEE7D04E}"/>
              </a:ext>
            </a:extLst>
          </p:cNvPr>
          <p:cNvSpPr>
            <a:spLocks noGrp="1"/>
          </p:cNvSpPr>
          <p:nvPr>
            <p:ph type="body" idx="1" hasCustomPrompt="1"/>
          </p:nvPr>
        </p:nvSpPr>
        <p:spPr>
          <a:xfrm>
            <a:off x="481013" y="2996952"/>
            <a:ext cx="7963642" cy="246221"/>
          </a:xfrm>
          <a:prstGeom prst="rect">
            <a:avLst/>
          </a:prstGeom>
        </p:spPr>
        <p:txBody>
          <a:bodyPr wrap="square">
            <a:spAutoFit/>
          </a:bodyPr>
          <a:lstStyle>
            <a:lvl1pPr marL="0" indent="0">
              <a:lnSpc>
                <a:spcPct val="100000"/>
              </a:lnSpc>
              <a:buFont typeface="Arial" panose="020B0604020202020204" pitchFamily="34" charset="0"/>
              <a:buNone/>
              <a:defRPr sz="1600">
                <a:solidFill>
                  <a:srgbClr val="394859"/>
                </a:solidFill>
                <a:latin typeface="+mn-lt"/>
              </a:defRPr>
            </a:lvl1pPr>
            <a:lvl2pPr marL="174625" indent="0">
              <a:spcBef>
                <a:spcPts val="0"/>
              </a:spcBef>
              <a:buFont typeface="Arial" panose="020B0604020202020204" pitchFamily="34" charset="0"/>
              <a:buNone/>
              <a:defRPr lang="en-US" sz="1400" b="0" kern="1200" baseline="0" dirty="0" smtClean="0">
                <a:solidFill>
                  <a:schemeClr val="bg2"/>
                </a:solidFill>
                <a:latin typeface="+mn-lt"/>
                <a:ea typeface="+mn-ea"/>
                <a:cs typeface="+mn-cs"/>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If you need to show subsections add them here</a:t>
            </a:r>
          </a:p>
        </p:txBody>
      </p:sp>
      <p:sp>
        <p:nvSpPr>
          <p:cNvPr id="2" name="Rectangle 1">
            <a:extLst>
              <a:ext uri="{FF2B5EF4-FFF2-40B4-BE49-F238E27FC236}">
                <a16:creationId xmlns:a16="http://schemas.microsoft.com/office/drawing/2014/main" id="{3E1ABA53-557C-5BE0-ACFC-3B4442407C89}"/>
              </a:ext>
            </a:extLst>
          </p:cNvPr>
          <p:cNvSpPr/>
          <p:nvPr userDrawn="1"/>
        </p:nvSpPr>
        <p:spPr>
          <a:xfrm>
            <a:off x="0" y="591690"/>
            <a:ext cx="12195175" cy="1449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44000" rtlCol="0" anchor="ctr"/>
          <a:lstStyle/>
          <a:p>
            <a:pPr algn="ctr"/>
            <a:endParaRPr lang="en-US" sz="1600" b="1" spc="20">
              <a:solidFill>
                <a:schemeClr val="tx1"/>
              </a:solidFill>
            </a:endParaRPr>
          </a:p>
        </p:txBody>
      </p:sp>
    </p:spTree>
    <p:extLst>
      <p:ext uri="{BB962C8B-B14F-4D97-AF65-F5344CB8AC3E}">
        <p14:creationId xmlns:p14="http://schemas.microsoft.com/office/powerpoint/2010/main" val="15569464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B_Section devider Blue">
    <p:bg>
      <p:bgPr>
        <a:solidFill>
          <a:schemeClr val="accent1"/>
        </a:solidFill>
        <a:effectLst/>
      </p:bgPr>
    </p:bg>
    <p:spTree>
      <p:nvGrpSpPr>
        <p:cNvPr id="1" name=""/>
        <p:cNvGrpSpPr/>
        <p:nvPr/>
      </p:nvGrpSpPr>
      <p:grpSpPr>
        <a:xfrm>
          <a:off x="0" y="0"/>
          <a:ext cx="0" cy="0"/>
          <a:chOff x="0" y="0"/>
          <a:chExt cx="0" cy="0"/>
        </a:xfrm>
      </p:grpSpPr>
      <p:sp>
        <p:nvSpPr>
          <p:cNvPr id="39" name="Slide Number Placeholder 5">
            <a:extLst>
              <a:ext uri="{FF2B5EF4-FFF2-40B4-BE49-F238E27FC236}">
                <a16:creationId xmlns:a16="http://schemas.microsoft.com/office/drawing/2014/main" id="{AAD351CC-36F2-4CB4-B741-886611B70F96}"/>
              </a:ext>
            </a:extLst>
          </p:cNvPr>
          <p:cNvSpPr txBox="1">
            <a:spLocks/>
          </p:cNvSpPr>
          <p:nvPr/>
        </p:nvSpPr>
        <p:spPr>
          <a:xfrm>
            <a:off x="11151407" y="6462657"/>
            <a:ext cx="549287" cy="153888"/>
          </a:xfrm>
          <a:prstGeom prst="rect">
            <a:avLst/>
          </a:prstGeom>
        </p:spPr>
        <p:txBody>
          <a:bodyPr vert="horz" wrap="square" lIns="0" tIns="0" rIns="0" bIns="0" rtlCol="0" anchor="ctr">
            <a:spAutoFit/>
          </a:bodyPr>
          <a:lstStyle>
            <a:defPPr>
              <a:defRPr lang="en-US"/>
            </a:defPPr>
            <a:lvl1pPr marL="0" algn="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704619B-9823-F845-874B-2390AC991BC7}" type="slidenum">
              <a:rPr lang="en-US" smtClean="0">
                <a:solidFill>
                  <a:schemeClr val="bg1"/>
                </a:solidFill>
                <a:latin typeface="+mn-lt"/>
              </a:rPr>
              <a:pPr/>
              <a:t>‹#›</a:t>
            </a:fld>
            <a:endParaRPr lang="en-US">
              <a:solidFill>
                <a:schemeClr val="bg1"/>
              </a:solidFill>
              <a:latin typeface="+mn-lt"/>
            </a:endParaRPr>
          </a:p>
        </p:txBody>
      </p:sp>
      <p:sp>
        <p:nvSpPr>
          <p:cNvPr id="40" name="Google Shape;67;p8">
            <a:extLst>
              <a:ext uri="{FF2B5EF4-FFF2-40B4-BE49-F238E27FC236}">
                <a16:creationId xmlns:a16="http://schemas.microsoft.com/office/drawing/2014/main" id="{2948B845-BD91-469F-A40D-8E55A4910D37}"/>
              </a:ext>
            </a:extLst>
          </p:cNvPr>
          <p:cNvSpPr/>
          <p:nvPr/>
        </p:nvSpPr>
        <p:spPr>
          <a:xfrm flipV="1">
            <a:off x="0" y="607830"/>
            <a:ext cx="12195175" cy="45719"/>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87D7E8"/>
              </a:solidFill>
            </a:endParaRPr>
          </a:p>
        </p:txBody>
      </p:sp>
      <p:sp>
        <p:nvSpPr>
          <p:cNvPr id="42" name="Google Shape;83;p10">
            <a:extLst>
              <a:ext uri="{FF2B5EF4-FFF2-40B4-BE49-F238E27FC236}">
                <a16:creationId xmlns:a16="http://schemas.microsoft.com/office/drawing/2014/main" id="{105E4F21-549E-4A38-96FE-8AFAD6F8C7CD}"/>
              </a:ext>
            </a:extLst>
          </p:cNvPr>
          <p:cNvSpPr/>
          <p:nvPr/>
        </p:nvSpPr>
        <p:spPr>
          <a:xfrm>
            <a:off x="0" y="0"/>
            <a:ext cx="12195175" cy="60800"/>
          </a:xfrm>
          <a:prstGeom prst="rect">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sp>
        <p:nvSpPr>
          <p:cNvPr id="36" name="TextBox 35">
            <a:extLst>
              <a:ext uri="{FF2B5EF4-FFF2-40B4-BE49-F238E27FC236}">
                <a16:creationId xmlns:a16="http://schemas.microsoft.com/office/drawing/2014/main" id="{80B2DAD7-3154-2FC3-61FC-BF4D4F0B7F7B}"/>
              </a:ext>
            </a:extLst>
          </p:cNvPr>
          <p:cNvSpPr txBox="1"/>
          <p:nvPr userDrawn="1"/>
        </p:nvSpPr>
        <p:spPr>
          <a:xfrm>
            <a:off x="481013" y="6400799"/>
            <a:ext cx="3787774" cy="184666"/>
          </a:xfrm>
          <a:prstGeom prst="rect">
            <a:avLst/>
          </a:prstGeom>
          <a:noFill/>
        </p:spPr>
        <p:txBody>
          <a:bodyPr wrap="square" lIns="0" rIns="0" rtlCol="0"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600" b="0" i="0" u="none" strike="noStrike" kern="0" cap="none" spc="0" normalizeH="0" baseline="0" noProof="0">
                <a:ln>
                  <a:noFill/>
                </a:ln>
                <a:solidFill>
                  <a:schemeClr val="bg1"/>
                </a:solidFill>
                <a:effectLst/>
                <a:uLnTx/>
                <a:uFillTx/>
                <a:latin typeface="+mn-lt"/>
                <a:ea typeface="Roboto"/>
                <a:cs typeface="Roboto"/>
                <a:sym typeface="Roboto"/>
              </a:rPr>
              <a:t>© 2025 Dow Jones Energy Limited. All rights reserved.</a:t>
            </a:r>
            <a:endParaRPr kumimoji="0" lang="en-US" sz="1100" b="0" i="0" u="none" strike="noStrike" kern="0" cap="none" spc="0" normalizeH="0" baseline="0" noProof="0">
              <a:ln>
                <a:noFill/>
              </a:ln>
              <a:solidFill>
                <a:schemeClr val="bg1"/>
              </a:solidFill>
              <a:effectLst/>
              <a:uLnTx/>
              <a:uFillTx/>
              <a:latin typeface="+mn-lt"/>
              <a:ea typeface="Roboto"/>
              <a:cs typeface="Roboto"/>
              <a:sym typeface="Roboto"/>
            </a:endParaRPr>
          </a:p>
        </p:txBody>
      </p:sp>
      <p:cxnSp>
        <p:nvCxnSpPr>
          <p:cNvPr id="32" name="Straight Connector 31">
            <a:extLst>
              <a:ext uri="{FF2B5EF4-FFF2-40B4-BE49-F238E27FC236}">
                <a16:creationId xmlns:a16="http://schemas.microsoft.com/office/drawing/2014/main" id="{934B3074-D468-0741-821E-A2264744FD6E}"/>
              </a:ext>
            </a:extLst>
          </p:cNvPr>
          <p:cNvCxnSpPr/>
          <p:nvPr userDrawn="1"/>
        </p:nvCxnSpPr>
        <p:spPr>
          <a:xfrm>
            <a:off x="481013" y="2729818"/>
            <a:ext cx="11233150" cy="0"/>
          </a:xfrm>
          <a:prstGeom prst="line">
            <a:avLst/>
          </a:prstGeom>
          <a:ln>
            <a:solidFill>
              <a:srgbClr val="58595B"/>
            </a:solidFill>
          </a:ln>
        </p:spPr>
        <p:style>
          <a:lnRef idx="1">
            <a:schemeClr val="accent1"/>
          </a:lnRef>
          <a:fillRef idx="0">
            <a:schemeClr val="accent1"/>
          </a:fillRef>
          <a:effectRef idx="0">
            <a:schemeClr val="accent1"/>
          </a:effectRef>
          <a:fontRef idx="minor">
            <a:schemeClr val="tx1"/>
          </a:fontRef>
        </p:style>
      </p:cxnSp>
      <p:sp>
        <p:nvSpPr>
          <p:cNvPr id="33" name="Title 1">
            <a:extLst>
              <a:ext uri="{FF2B5EF4-FFF2-40B4-BE49-F238E27FC236}">
                <a16:creationId xmlns:a16="http://schemas.microsoft.com/office/drawing/2014/main" id="{30675576-9511-268F-3E0B-0F3442185583}"/>
              </a:ext>
            </a:extLst>
          </p:cNvPr>
          <p:cNvSpPr>
            <a:spLocks noGrp="1"/>
          </p:cNvSpPr>
          <p:nvPr>
            <p:ph type="title" hasCustomPrompt="1"/>
          </p:nvPr>
        </p:nvSpPr>
        <p:spPr>
          <a:xfrm>
            <a:off x="481013" y="836640"/>
            <a:ext cx="11233149" cy="1821740"/>
          </a:xfrm>
          <a:prstGeom prst="rect">
            <a:avLst/>
          </a:prstGeom>
        </p:spPr>
        <p:txBody>
          <a:bodyPr anchor="b"/>
          <a:lstStyle>
            <a:lvl1pPr>
              <a:defRPr sz="2800" spc="0" baseline="0">
                <a:solidFill>
                  <a:schemeClr val="bg1"/>
                </a:solidFill>
              </a:defRPr>
            </a:lvl1pPr>
          </a:lstStyle>
          <a:p>
            <a:r>
              <a:rPr lang="en-US"/>
              <a:t>Section divider title goes here in sentence case</a:t>
            </a:r>
          </a:p>
        </p:txBody>
      </p:sp>
      <p:sp>
        <p:nvSpPr>
          <p:cNvPr id="34" name="Text Placeholder 2">
            <a:extLst>
              <a:ext uri="{FF2B5EF4-FFF2-40B4-BE49-F238E27FC236}">
                <a16:creationId xmlns:a16="http://schemas.microsoft.com/office/drawing/2014/main" id="{B6D1F264-D355-A57E-C460-0550E2179D4D}"/>
              </a:ext>
            </a:extLst>
          </p:cNvPr>
          <p:cNvSpPr>
            <a:spLocks noGrp="1"/>
          </p:cNvSpPr>
          <p:nvPr>
            <p:ph type="body" idx="1" hasCustomPrompt="1"/>
          </p:nvPr>
        </p:nvSpPr>
        <p:spPr>
          <a:xfrm>
            <a:off x="481013" y="2996952"/>
            <a:ext cx="7963642" cy="246221"/>
          </a:xfrm>
          <a:prstGeom prst="rect">
            <a:avLst/>
          </a:prstGeom>
        </p:spPr>
        <p:txBody>
          <a:bodyPr wrap="square">
            <a:spAutoFit/>
          </a:bodyPr>
          <a:lstStyle>
            <a:lvl1pPr marL="0" indent="0">
              <a:lnSpc>
                <a:spcPct val="100000"/>
              </a:lnSpc>
              <a:buFont typeface="Arial" panose="020B0604020202020204" pitchFamily="34" charset="0"/>
              <a:buNone/>
              <a:defRPr sz="1600">
                <a:solidFill>
                  <a:schemeClr val="accent2"/>
                </a:solidFill>
                <a:latin typeface="+mn-lt"/>
              </a:defRPr>
            </a:lvl1pPr>
            <a:lvl2pPr marL="174625" indent="0">
              <a:spcBef>
                <a:spcPts val="0"/>
              </a:spcBef>
              <a:buFont typeface="Arial" panose="020B0604020202020204" pitchFamily="34" charset="0"/>
              <a:buNone/>
              <a:defRPr lang="en-US" sz="1400" b="0" kern="1200" baseline="0" dirty="0" smtClean="0">
                <a:solidFill>
                  <a:schemeClr val="bg2"/>
                </a:solidFill>
                <a:latin typeface="+mn-lt"/>
                <a:ea typeface="+mn-ea"/>
                <a:cs typeface="+mn-cs"/>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If you need to show subsections add them here</a:t>
            </a:r>
          </a:p>
        </p:txBody>
      </p:sp>
      <p:sp>
        <p:nvSpPr>
          <p:cNvPr id="37" name="Rectangle 36">
            <a:extLst>
              <a:ext uri="{FF2B5EF4-FFF2-40B4-BE49-F238E27FC236}">
                <a16:creationId xmlns:a16="http://schemas.microsoft.com/office/drawing/2014/main" id="{8FE67844-E565-A85E-681F-A042C7CA6D85}"/>
              </a:ext>
            </a:extLst>
          </p:cNvPr>
          <p:cNvSpPr/>
          <p:nvPr userDrawn="1"/>
        </p:nvSpPr>
        <p:spPr>
          <a:xfrm>
            <a:off x="0" y="591690"/>
            <a:ext cx="12195175" cy="144910"/>
          </a:xfrm>
          <a:prstGeom prst="rect">
            <a:avLst/>
          </a:prstGeom>
          <a:solidFill>
            <a:srgbClr val="02A3D5"/>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44000" rtlCol="0" anchor="ctr"/>
          <a:lstStyle/>
          <a:p>
            <a:pPr algn="ctr"/>
            <a:endParaRPr lang="en-US" sz="1600" b="1" spc="20">
              <a:solidFill>
                <a:schemeClr val="tx1"/>
              </a:solidFill>
            </a:endParaRPr>
          </a:p>
        </p:txBody>
      </p:sp>
      <p:sp>
        <p:nvSpPr>
          <p:cNvPr id="38" name="Rectangle 37">
            <a:extLst>
              <a:ext uri="{FF2B5EF4-FFF2-40B4-BE49-F238E27FC236}">
                <a16:creationId xmlns:a16="http://schemas.microsoft.com/office/drawing/2014/main" id="{F1CD5F39-AB83-7848-C23B-A534A91E4B20}"/>
              </a:ext>
            </a:extLst>
          </p:cNvPr>
          <p:cNvSpPr/>
          <p:nvPr userDrawn="1"/>
        </p:nvSpPr>
        <p:spPr>
          <a:xfrm>
            <a:off x="0" y="598039"/>
            <a:ext cx="12195175" cy="766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44000" rtlCol="0" anchor="ctr"/>
          <a:lstStyle/>
          <a:p>
            <a:pPr algn="ctr"/>
            <a:endParaRPr lang="en-US" sz="1600" b="1" spc="20">
              <a:solidFill>
                <a:schemeClr val="tx1"/>
              </a:solidFill>
            </a:endParaRPr>
          </a:p>
        </p:txBody>
      </p:sp>
    </p:spTree>
    <p:extLst>
      <p:ext uri="{BB962C8B-B14F-4D97-AF65-F5344CB8AC3E}">
        <p14:creationId xmlns:p14="http://schemas.microsoft.com/office/powerpoint/2010/main" val="36007204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A_Full Page Chart_NoSubTitle">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BFFC0F87-D40B-488C-BB20-BF2555C1C2B1}"/>
              </a:ext>
            </a:extLst>
          </p:cNvPr>
          <p:cNvSpPr>
            <a:spLocks noGrp="1"/>
          </p:cNvSpPr>
          <p:nvPr>
            <p:ph idx="1" hasCustomPrompt="1"/>
          </p:nvPr>
        </p:nvSpPr>
        <p:spPr>
          <a:xfrm>
            <a:off x="481013" y="1035170"/>
            <a:ext cx="11233150" cy="5227607"/>
          </a:xfrm>
          <a:prstGeom prst="rect">
            <a:avLst/>
          </a:prstGeom>
        </p:spPr>
        <p:txBody>
          <a:bodyPr/>
          <a:lstStyle>
            <a:lvl1pPr marL="0" indent="0">
              <a:buNone/>
              <a:defRPr/>
            </a:lvl1pPr>
          </a:lstStyle>
          <a:p>
            <a:pPr lvl="0"/>
            <a:r>
              <a:rPr lang="en-US"/>
              <a:t>Clock to add text</a:t>
            </a:r>
          </a:p>
        </p:txBody>
      </p:sp>
      <p:sp>
        <p:nvSpPr>
          <p:cNvPr id="7" name="Google Shape;83;p10">
            <a:extLst>
              <a:ext uri="{FF2B5EF4-FFF2-40B4-BE49-F238E27FC236}">
                <a16:creationId xmlns:a16="http://schemas.microsoft.com/office/drawing/2014/main" id="{F28F08E2-95DF-433E-930F-744003434452}"/>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14" name="Google Shape;19;p2">
            <a:extLst>
              <a:ext uri="{FF2B5EF4-FFF2-40B4-BE49-F238E27FC236}">
                <a16:creationId xmlns:a16="http://schemas.microsoft.com/office/drawing/2014/main" id="{2DE3E581-B95C-4D20-9FA6-D0FC4B5E6B36}"/>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2" name="Title 1">
            <a:extLst>
              <a:ext uri="{FF2B5EF4-FFF2-40B4-BE49-F238E27FC236}">
                <a16:creationId xmlns:a16="http://schemas.microsoft.com/office/drawing/2014/main" id="{E64EA9C2-5BA3-0846-E4C1-47AE7CF2D9FD}"/>
              </a:ext>
            </a:extLst>
          </p:cNvPr>
          <p:cNvSpPr>
            <a:spLocks noGrp="1"/>
          </p:cNvSpPr>
          <p:nvPr>
            <p:ph type="title"/>
          </p:nvPr>
        </p:nvSpPr>
        <p:spPr>
          <a:xfrm>
            <a:off x="503236" y="259377"/>
            <a:ext cx="9436215" cy="307777"/>
          </a:xfrm>
          <a:prstGeom prst="rect">
            <a:avLst/>
          </a:prstGeom>
        </p:spPr>
        <p:txBody>
          <a:bodyPr/>
          <a:lstStyle>
            <a:lvl1pPr>
              <a:defRPr sz="2000"/>
            </a:lvl1pPr>
          </a:lstStyle>
          <a:p>
            <a:r>
              <a:rPr lang="en-US"/>
              <a:t>Click to edit Master title style</a:t>
            </a:r>
          </a:p>
        </p:txBody>
      </p:sp>
    </p:spTree>
    <p:extLst>
      <p:ext uri="{BB962C8B-B14F-4D97-AF65-F5344CB8AC3E}">
        <p14:creationId xmlns:p14="http://schemas.microsoft.com/office/powerpoint/2010/main" val="3094014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B_Title, Sub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81013" y="1445910"/>
            <a:ext cx="11233150" cy="4646916"/>
          </a:xfrm>
          <a:prstGeom prst="rect">
            <a:avLst/>
          </a:prstGeom>
        </p:spPr>
        <p:txBody>
          <a:bodyPr/>
          <a:lstStyle/>
          <a:p>
            <a:pPr lvl="0"/>
            <a:r>
              <a:rPr lang="en-US"/>
              <a:t>Click to add text</a:t>
            </a:r>
          </a:p>
        </p:txBody>
      </p:sp>
      <p:sp>
        <p:nvSpPr>
          <p:cNvPr id="11" name="Google Shape;83;p10">
            <a:extLst>
              <a:ext uri="{FF2B5EF4-FFF2-40B4-BE49-F238E27FC236}">
                <a16:creationId xmlns:a16="http://schemas.microsoft.com/office/drawing/2014/main" id="{47D35D97-FFCD-4824-A4BD-E39EF437C18B}"/>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12" name="Google Shape;19;p2">
            <a:extLst>
              <a:ext uri="{FF2B5EF4-FFF2-40B4-BE49-F238E27FC236}">
                <a16:creationId xmlns:a16="http://schemas.microsoft.com/office/drawing/2014/main" id="{8AC55750-7409-455E-B134-F78DC002BBB0}"/>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7" name="Text Placeholder 2">
            <a:extLst>
              <a:ext uri="{FF2B5EF4-FFF2-40B4-BE49-F238E27FC236}">
                <a16:creationId xmlns:a16="http://schemas.microsoft.com/office/drawing/2014/main" id="{96AC322F-B80C-3048-3137-BC2AC2C8FC75}"/>
              </a:ext>
            </a:extLst>
          </p:cNvPr>
          <p:cNvSpPr>
            <a:spLocks noGrp="1"/>
          </p:cNvSpPr>
          <p:nvPr>
            <p:ph type="body" idx="14" hasCustomPrompt="1"/>
          </p:nvPr>
        </p:nvSpPr>
        <p:spPr>
          <a:xfrm>
            <a:off x="481012" y="969893"/>
            <a:ext cx="11233150" cy="276999"/>
          </a:xfrm>
          <a:prstGeom prst="rect">
            <a:avLst/>
          </a:prstGeom>
        </p:spPr>
        <p:txBody>
          <a:bodyPr wrap="square" anchor="t" anchorCtr="0">
            <a:spAutoFit/>
          </a:bodyPr>
          <a:lstStyle>
            <a:lvl1pPr marL="0" indent="0">
              <a:lnSpc>
                <a:spcPct val="100000"/>
              </a:lnSpc>
              <a:buNone/>
              <a:defRPr sz="1800" b="0">
                <a:solidFill>
                  <a:srgbClr val="39485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2" name="Title 1">
            <a:extLst>
              <a:ext uri="{FF2B5EF4-FFF2-40B4-BE49-F238E27FC236}">
                <a16:creationId xmlns:a16="http://schemas.microsoft.com/office/drawing/2014/main" id="{879A999D-C6BF-166A-4336-47074B1DDF22}"/>
              </a:ext>
            </a:extLst>
          </p:cNvPr>
          <p:cNvSpPr>
            <a:spLocks noGrp="1"/>
          </p:cNvSpPr>
          <p:nvPr>
            <p:ph type="title" hasCustomPrompt="1"/>
          </p:nvPr>
        </p:nvSpPr>
        <p:spPr>
          <a:xfrm>
            <a:off x="503236" y="259377"/>
            <a:ext cx="9436215" cy="307777"/>
          </a:xfrm>
          <a:prstGeom prst="rect">
            <a:avLst/>
          </a:prstGeom>
        </p:spPr>
        <p:txBody>
          <a:bodyPr/>
          <a:lstStyle>
            <a:lvl1pPr>
              <a:defRPr sz="2000"/>
            </a:lvl1pPr>
          </a:lstStyle>
          <a:p>
            <a:r>
              <a:rPr lang="en-US"/>
              <a:t>Click to add title</a:t>
            </a:r>
          </a:p>
        </p:txBody>
      </p:sp>
    </p:spTree>
    <p:extLst>
      <p:ext uri="{BB962C8B-B14F-4D97-AF65-F5344CB8AC3E}">
        <p14:creationId xmlns:p14="http://schemas.microsoft.com/office/powerpoint/2010/main" val="17485306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C_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481011" y="1009290"/>
            <a:ext cx="5472000" cy="5236235"/>
          </a:xfrm>
          <a:prstGeom prst="rect">
            <a:avLst/>
          </a:prstGeom>
        </p:spPr>
        <p:txBody>
          <a:bodyPr/>
          <a:lstStyle/>
          <a:p>
            <a:pPr lvl="0"/>
            <a:r>
              <a:rPr lang="en-US"/>
              <a:t>Click to add text</a:t>
            </a:r>
          </a:p>
        </p:txBody>
      </p:sp>
      <p:sp>
        <p:nvSpPr>
          <p:cNvPr id="4" name="Content Placeholder 3"/>
          <p:cNvSpPr>
            <a:spLocks noGrp="1"/>
          </p:cNvSpPr>
          <p:nvPr>
            <p:ph sz="half" idx="2" hasCustomPrompt="1"/>
          </p:nvPr>
        </p:nvSpPr>
        <p:spPr>
          <a:xfrm>
            <a:off x="6242163" y="1009291"/>
            <a:ext cx="5472000" cy="5236234"/>
          </a:xfrm>
          <a:prstGeom prst="rect">
            <a:avLst/>
          </a:prstGeom>
        </p:spPr>
        <p:txBody>
          <a:bodyPr/>
          <a:lstStyle/>
          <a:p>
            <a:pPr lvl="0"/>
            <a:r>
              <a:rPr lang="en-US"/>
              <a:t>Click to add text</a:t>
            </a:r>
          </a:p>
        </p:txBody>
      </p:sp>
      <p:sp>
        <p:nvSpPr>
          <p:cNvPr id="7" name="Google Shape;83;p10">
            <a:extLst>
              <a:ext uri="{FF2B5EF4-FFF2-40B4-BE49-F238E27FC236}">
                <a16:creationId xmlns:a16="http://schemas.microsoft.com/office/drawing/2014/main" id="{F816DBE1-1271-41F9-9816-E71CE7664CA2}"/>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10" name="Google Shape;19;p2">
            <a:extLst>
              <a:ext uri="{FF2B5EF4-FFF2-40B4-BE49-F238E27FC236}">
                <a16:creationId xmlns:a16="http://schemas.microsoft.com/office/drawing/2014/main" id="{31DE55C1-DBC4-4150-BEE1-DA9901E68940}"/>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2" name="Title 1">
            <a:extLst>
              <a:ext uri="{FF2B5EF4-FFF2-40B4-BE49-F238E27FC236}">
                <a16:creationId xmlns:a16="http://schemas.microsoft.com/office/drawing/2014/main" id="{9DC52961-E979-B0EF-450D-F150869182CA}"/>
              </a:ext>
            </a:extLst>
          </p:cNvPr>
          <p:cNvSpPr>
            <a:spLocks noGrp="1"/>
          </p:cNvSpPr>
          <p:nvPr>
            <p:ph type="title" hasCustomPrompt="1"/>
          </p:nvPr>
        </p:nvSpPr>
        <p:spPr>
          <a:xfrm>
            <a:off x="503236" y="259377"/>
            <a:ext cx="9436215" cy="307777"/>
          </a:xfrm>
          <a:prstGeom prst="rect">
            <a:avLst/>
          </a:prstGeom>
        </p:spPr>
        <p:txBody>
          <a:bodyPr/>
          <a:lstStyle>
            <a:lvl1pPr>
              <a:defRPr sz="2000"/>
            </a:lvl1pPr>
          </a:lstStyle>
          <a:p>
            <a:r>
              <a:rPr lang="en-US"/>
              <a:t>Click to add title</a:t>
            </a:r>
          </a:p>
        </p:txBody>
      </p:sp>
    </p:spTree>
    <p:extLst>
      <p:ext uri="{BB962C8B-B14F-4D97-AF65-F5344CB8AC3E}">
        <p14:creationId xmlns:p14="http://schemas.microsoft.com/office/powerpoint/2010/main" val="13771846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D_Comparison">
    <p:spTree>
      <p:nvGrpSpPr>
        <p:cNvPr id="1" name=""/>
        <p:cNvGrpSpPr/>
        <p:nvPr/>
      </p:nvGrpSpPr>
      <p:grpSpPr>
        <a:xfrm>
          <a:off x="0" y="0"/>
          <a:ext cx="0" cy="0"/>
          <a:chOff x="0" y="0"/>
          <a:chExt cx="0" cy="0"/>
        </a:xfrm>
      </p:grpSpPr>
      <p:sp>
        <p:nvSpPr>
          <p:cNvPr id="9" name="Google Shape;83;p10">
            <a:extLst>
              <a:ext uri="{FF2B5EF4-FFF2-40B4-BE49-F238E27FC236}">
                <a16:creationId xmlns:a16="http://schemas.microsoft.com/office/drawing/2014/main" id="{49574B0A-3B5A-4094-99E1-E9BBD0B8E4FB}"/>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10" name="Google Shape;19;p2">
            <a:extLst>
              <a:ext uri="{FF2B5EF4-FFF2-40B4-BE49-F238E27FC236}">
                <a16:creationId xmlns:a16="http://schemas.microsoft.com/office/drawing/2014/main" id="{63108FA1-456A-4B49-ACED-9AFF2EC76788}"/>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8" name="Text Placeholder 2">
            <a:extLst>
              <a:ext uri="{FF2B5EF4-FFF2-40B4-BE49-F238E27FC236}">
                <a16:creationId xmlns:a16="http://schemas.microsoft.com/office/drawing/2014/main" id="{529D93CE-25E5-6405-FB59-B1AD8681734E}"/>
              </a:ext>
            </a:extLst>
          </p:cNvPr>
          <p:cNvSpPr>
            <a:spLocks noGrp="1"/>
          </p:cNvSpPr>
          <p:nvPr>
            <p:ph idx="15" hasCustomPrompt="1"/>
          </p:nvPr>
        </p:nvSpPr>
        <p:spPr>
          <a:xfrm>
            <a:off x="481013" y="1330036"/>
            <a:ext cx="5471996" cy="4973782"/>
          </a:xfrm>
          <a:prstGeom prst="rect">
            <a:avLst/>
          </a:prstGeom>
        </p:spPr>
        <p:txBody>
          <a:bodyPr vert="horz" lIns="0" tIns="0" rIns="0" bIns="0" rtlCol="0">
            <a:noAutofit/>
          </a:bodyPr>
          <a:lstStyle>
            <a:lvl1pPr>
              <a:defRPr lang="en-US" smtClean="0"/>
            </a:lvl1pPr>
            <a:lvl2pPr>
              <a:defRPr lang="en-US" smtClean="0"/>
            </a:lvl2pPr>
            <a:lvl3pPr>
              <a:defRPr lang="en-US" smtClean="0"/>
            </a:lvl3pPr>
          </a:lstStyle>
          <a:p>
            <a:pPr lvl="0"/>
            <a:r>
              <a:rPr lang="en-US"/>
              <a:t>Click to add text</a:t>
            </a:r>
          </a:p>
        </p:txBody>
      </p:sp>
      <p:sp>
        <p:nvSpPr>
          <p:cNvPr id="12" name="Text Placeholder 2">
            <a:extLst>
              <a:ext uri="{FF2B5EF4-FFF2-40B4-BE49-F238E27FC236}">
                <a16:creationId xmlns:a16="http://schemas.microsoft.com/office/drawing/2014/main" id="{CCE3574D-DB6B-9BD8-6AC1-FB07A5B2D472}"/>
              </a:ext>
            </a:extLst>
          </p:cNvPr>
          <p:cNvSpPr>
            <a:spLocks noGrp="1"/>
          </p:cNvSpPr>
          <p:nvPr>
            <p:ph type="body" idx="14" hasCustomPrompt="1"/>
          </p:nvPr>
        </p:nvSpPr>
        <p:spPr>
          <a:xfrm>
            <a:off x="481012" y="930487"/>
            <a:ext cx="11233150" cy="276999"/>
          </a:xfrm>
          <a:prstGeom prst="rect">
            <a:avLst/>
          </a:prstGeom>
        </p:spPr>
        <p:txBody>
          <a:bodyPr wrap="square" anchor="t" anchorCtr="0">
            <a:spAutoFit/>
          </a:bodyPr>
          <a:lstStyle>
            <a:lvl1pPr marL="0" indent="0">
              <a:lnSpc>
                <a:spcPct val="100000"/>
              </a:lnSpc>
              <a:buNone/>
              <a:defRPr sz="1800" b="0">
                <a:solidFill>
                  <a:srgbClr val="39485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13" name="Text Placeholder 2">
            <a:extLst>
              <a:ext uri="{FF2B5EF4-FFF2-40B4-BE49-F238E27FC236}">
                <a16:creationId xmlns:a16="http://schemas.microsoft.com/office/drawing/2014/main" id="{5845DA99-4691-9BBD-C211-8F4696B432E8}"/>
              </a:ext>
            </a:extLst>
          </p:cNvPr>
          <p:cNvSpPr>
            <a:spLocks noGrp="1"/>
          </p:cNvSpPr>
          <p:nvPr>
            <p:ph idx="16" hasCustomPrompt="1"/>
          </p:nvPr>
        </p:nvSpPr>
        <p:spPr>
          <a:xfrm>
            <a:off x="6242166" y="1330036"/>
            <a:ext cx="5471996" cy="4973782"/>
          </a:xfrm>
          <a:prstGeom prst="rect">
            <a:avLst/>
          </a:prstGeom>
        </p:spPr>
        <p:txBody>
          <a:bodyPr vert="horz" lIns="0" tIns="0" rIns="0" bIns="0" rtlCol="0">
            <a:noAutofit/>
          </a:bodyPr>
          <a:lstStyle>
            <a:lvl1pPr>
              <a:defRPr lang="en-US" smtClean="0"/>
            </a:lvl1pPr>
            <a:lvl2pPr>
              <a:defRPr lang="en-US" smtClean="0"/>
            </a:lvl2pPr>
            <a:lvl3pPr>
              <a:defRPr lang="en-US" smtClean="0"/>
            </a:lvl3pPr>
          </a:lstStyle>
          <a:p>
            <a:pPr lvl="0"/>
            <a:r>
              <a:rPr lang="en-US"/>
              <a:t>Click to add text</a:t>
            </a:r>
          </a:p>
        </p:txBody>
      </p:sp>
      <p:sp>
        <p:nvSpPr>
          <p:cNvPr id="3" name="Title 1">
            <a:extLst>
              <a:ext uri="{FF2B5EF4-FFF2-40B4-BE49-F238E27FC236}">
                <a16:creationId xmlns:a16="http://schemas.microsoft.com/office/drawing/2014/main" id="{005B5286-C40B-4152-FA3F-DC8461685D80}"/>
              </a:ext>
            </a:extLst>
          </p:cNvPr>
          <p:cNvSpPr>
            <a:spLocks noGrp="1"/>
          </p:cNvSpPr>
          <p:nvPr>
            <p:ph type="title" hasCustomPrompt="1"/>
          </p:nvPr>
        </p:nvSpPr>
        <p:spPr>
          <a:xfrm>
            <a:off x="503236" y="259377"/>
            <a:ext cx="9436215" cy="307777"/>
          </a:xfrm>
          <a:prstGeom prst="rect">
            <a:avLst/>
          </a:prstGeom>
        </p:spPr>
        <p:txBody>
          <a:bodyPr/>
          <a:lstStyle>
            <a:lvl1pPr>
              <a:defRPr sz="2000"/>
            </a:lvl1pPr>
          </a:lstStyle>
          <a:p>
            <a:r>
              <a:rPr lang="en-US"/>
              <a:t>Click to add title</a:t>
            </a:r>
          </a:p>
        </p:txBody>
      </p:sp>
    </p:spTree>
    <p:extLst>
      <p:ext uri="{BB962C8B-B14F-4D97-AF65-F5344CB8AC3E}">
        <p14:creationId xmlns:p14="http://schemas.microsoft.com/office/powerpoint/2010/main" val="7640349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E_Title and 3 Content">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F906A077-2467-0492-AAA4-966514F6F97E}"/>
              </a:ext>
            </a:extLst>
          </p:cNvPr>
          <p:cNvSpPr>
            <a:spLocks noGrp="1"/>
          </p:cNvSpPr>
          <p:nvPr>
            <p:ph idx="1" hasCustomPrompt="1"/>
          </p:nvPr>
        </p:nvSpPr>
        <p:spPr>
          <a:xfrm>
            <a:off x="482343" y="955965"/>
            <a:ext cx="3528000" cy="5298186"/>
          </a:xfrm>
          <a:prstGeom prst="rect">
            <a:avLst/>
          </a:prstGeom>
        </p:spPr>
        <p:txBody>
          <a:bodyPr vert="horz" lIns="0" tIns="0" rIns="0" bIns="0" rtlCol="0">
            <a:noAutofit/>
          </a:bodyPr>
          <a:lstStyle>
            <a:lvl1pPr>
              <a:defRPr lang="en-US" dirty="0"/>
            </a:lvl1pPr>
            <a:lvl2pPr>
              <a:defRPr lang="en-US" dirty="0"/>
            </a:lvl2pPr>
            <a:lvl3pPr>
              <a:defRPr lang="en-US" dirty="0"/>
            </a:lvl3pPr>
            <a:lvl4pPr>
              <a:defRPr lang="en-US" dirty="0"/>
            </a:lvl4pPr>
            <a:lvl5pPr>
              <a:defRPr lang="en-US" dirty="0"/>
            </a:lvl5pPr>
          </a:lstStyle>
          <a:p>
            <a:pPr lvl="0">
              <a:buClr>
                <a:srgbClr val="02A3D5"/>
              </a:buClr>
              <a:buFont typeface="Wingdings 2" panose="05020102010507070707" pitchFamily="18" charset="2"/>
              <a:buChar char=""/>
            </a:pPr>
            <a:r>
              <a:rPr lang="en-US"/>
              <a:t>Use for text, charts, tables, or SmartArt. It cannot be used for maps or infographics. For charts, use the “1/3 width, full height” size option in the Graphing Add-in</a:t>
            </a:r>
          </a:p>
        </p:txBody>
      </p:sp>
      <p:sp>
        <p:nvSpPr>
          <p:cNvPr id="10" name="Content Placeholder 2">
            <a:extLst>
              <a:ext uri="{FF2B5EF4-FFF2-40B4-BE49-F238E27FC236}">
                <a16:creationId xmlns:a16="http://schemas.microsoft.com/office/drawing/2014/main" id="{41082AD2-E9DC-5BD5-4D9B-2342158C6BD3}"/>
              </a:ext>
            </a:extLst>
          </p:cNvPr>
          <p:cNvSpPr>
            <a:spLocks noGrp="1"/>
          </p:cNvSpPr>
          <p:nvPr>
            <p:ph idx="11" hasCustomPrompt="1"/>
          </p:nvPr>
        </p:nvSpPr>
        <p:spPr>
          <a:xfrm>
            <a:off x="4314537" y="955964"/>
            <a:ext cx="3584605" cy="5298187"/>
          </a:xfrm>
          <a:prstGeom prst="rect">
            <a:avLst/>
          </a:prstGeom>
        </p:spPr>
        <p:txBody>
          <a:bodyPr vert="horz" lIns="0" tIns="0" rIns="0" bIns="0" rtlCol="0">
            <a:noAutofit/>
          </a:bodyPr>
          <a:lstStyle>
            <a:lvl1pPr>
              <a:defRPr lang="en-US" dirty="0"/>
            </a:lvl1pPr>
            <a:lvl2pPr>
              <a:defRPr lang="en-US" dirty="0"/>
            </a:lvl2pPr>
            <a:lvl3pPr>
              <a:defRPr lang="en-US" dirty="0"/>
            </a:lvl3pPr>
            <a:lvl4pPr>
              <a:defRPr lang="en-US" dirty="0"/>
            </a:lvl4pPr>
            <a:lvl5pPr>
              <a:defRPr lang="en-US" dirty="0"/>
            </a:lvl5pPr>
          </a:lstStyle>
          <a:p>
            <a:pPr lvl="0">
              <a:buClr>
                <a:srgbClr val="02A3D5"/>
              </a:buClr>
              <a:buFont typeface="Wingdings 2" panose="05020102010507070707" pitchFamily="18" charset="2"/>
              <a:buChar char=""/>
            </a:pPr>
            <a:r>
              <a:rPr lang="en-US"/>
              <a:t>Use for text, charts, tables, or SmartArt. It cannot be used for maps or infographics. For charts, use the “1/3 width, full height” size option in the Graphing Add-in</a:t>
            </a:r>
          </a:p>
        </p:txBody>
      </p:sp>
      <p:sp>
        <p:nvSpPr>
          <p:cNvPr id="11" name="Content Placeholder 2">
            <a:extLst>
              <a:ext uri="{FF2B5EF4-FFF2-40B4-BE49-F238E27FC236}">
                <a16:creationId xmlns:a16="http://schemas.microsoft.com/office/drawing/2014/main" id="{41BC8C7F-FD7A-6CAE-3A3B-5179EDB4C501}"/>
              </a:ext>
            </a:extLst>
          </p:cNvPr>
          <p:cNvSpPr>
            <a:spLocks noGrp="1"/>
          </p:cNvSpPr>
          <p:nvPr>
            <p:ph idx="16" hasCustomPrompt="1"/>
          </p:nvPr>
        </p:nvSpPr>
        <p:spPr>
          <a:xfrm>
            <a:off x="8187493" y="955964"/>
            <a:ext cx="3528000" cy="5298187"/>
          </a:xfrm>
          <a:prstGeom prst="rect">
            <a:avLst/>
          </a:prstGeom>
        </p:spPr>
        <p:txBody>
          <a:bodyPr vert="horz" lIns="0" tIns="0" rIns="0" bIns="0" rtlCol="0">
            <a:noAutofit/>
          </a:bodyPr>
          <a:lstStyle>
            <a:lvl1pPr>
              <a:defRPr lang="en-US" dirty="0"/>
            </a:lvl1pPr>
            <a:lvl2pPr>
              <a:defRPr lang="en-US" dirty="0"/>
            </a:lvl2pPr>
            <a:lvl3pPr>
              <a:defRPr lang="en-US" dirty="0"/>
            </a:lvl3pPr>
            <a:lvl4pPr>
              <a:defRPr lang="en-US" dirty="0"/>
            </a:lvl4pPr>
            <a:lvl5pPr>
              <a:defRPr lang="en-US" dirty="0"/>
            </a:lvl5pPr>
          </a:lstStyle>
          <a:p>
            <a:pPr lvl="0">
              <a:buClr>
                <a:srgbClr val="02A3D5"/>
              </a:buClr>
              <a:buFont typeface="Wingdings 2" panose="05020102010507070707" pitchFamily="18" charset="2"/>
              <a:buChar char=""/>
            </a:pPr>
            <a:r>
              <a:rPr lang="en-US"/>
              <a:t>Use for text, charts, tables, or SmartArt. It cannot be used for maps or infographics. For charts, use the “1/3 width, full height” size option in the Graphing Add-in</a:t>
            </a:r>
          </a:p>
        </p:txBody>
      </p:sp>
      <p:pic>
        <p:nvPicPr>
          <p:cNvPr id="3" name="Google Shape;19;p2">
            <a:extLst>
              <a:ext uri="{FF2B5EF4-FFF2-40B4-BE49-F238E27FC236}">
                <a16:creationId xmlns:a16="http://schemas.microsoft.com/office/drawing/2014/main" id="{299AC321-ACE7-0D68-A501-52A82702AD59}"/>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2" name="Google Shape;83;p10">
            <a:extLst>
              <a:ext uri="{FF2B5EF4-FFF2-40B4-BE49-F238E27FC236}">
                <a16:creationId xmlns:a16="http://schemas.microsoft.com/office/drawing/2014/main" id="{609049DD-ADAC-60C3-DC61-423069BBBB6C}"/>
              </a:ext>
            </a:extLst>
          </p:cNvPr>
          <p:cNvSpPr/>
          <p:nvPr userDrawn="1"/>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sp>
        <p:nvSpPr>
          <p:cNvPr id="5" name="Title 1">
            <a:extLst>
              <a:ext uri="{FF2B5EF4-FFF2-40B4-BE49-F238E27FC236}">
                <a16:creationId xmlns:a16="http://schemas.microsoft.com/office/drawing/2014/main" id="{45A10E20-58B7-DEE1-F235-6A7E83318307}"/>
              </a:ext>
            </a:extLst>
          </p:cNvPr>
          <p:cNvSpPr>
            <a:spLocks noGrp="1"/>
          </p:cNvSpPr>
          <p:nvPr>
            <p:ph type="title" hasCustomPrompt="1"/>
          </p:nvPr>
        </p:nvSpPr>
        <p:spPr>
          <a:xfrm>
            <a:off x="503236" y="259377"/>
            <a:ext cx="9436215" cy="307777"/>
          </a:xfrm>
          <a:prstGeom prst="rect">
            <a:avLst/>
          </a:prstGeom>
        </p:spPr>
        <p:txBody>
          <a:bodyPr/>
          <a:lstStyle>
            <a:lvl1pPr>
              <a:defRPr sz="2000"/>
            </a:lvl1pPr>
          </a:lstStyle>
          <a:p>
            <a:r>
              <a:rPr lang="en-US"/>
              <a:t>Click to add title</a:t>
            </a:r>
          </a:p>
        </p:txBody>
      </p:sp>
    </p:spTree>
    <p:extLst>
      <p:ext uri="{BB962C8B-B14F-4D97-AF65-F5344CB8AC3E}">
        <p14:creationId xmlns:p14="http://schemas.microsoft.com/office/powerpoint/2010/main" val="2622505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F_Title and 3 Content">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F906A077-2467-0492-AAA4-966514F6F97E}"/>
              </a:ext>
            </a:extLst>
          </p:cNvPr>
          <p:cNvSpPr>
            <a:spLocks noGrp="1"/>
          </p:cNvSpPr>
          <p:nvPr>
            <p:ph idx="1" hasCustomPrompt="1"/>
          </p:nvPr>
        </p:nvSpPr>
        <p:spPr>
          <a:xfrm>
            <a:off x="482343" y="1533826"/>
            <a:ext cx="3528000" cy="4720324"/>
          </a:xfrm>
          <a:prstGeom prst="rect">
            <a:avLst/>
          </a:prstGeom>
        </p:spPr>
        <p:txBody>
          <a:bodyPr vert="horz" lIns="0" tIns="0" rIns="0" bIns="0" rtlCol="0">
            <a:noAutofit/>
          </a:bodyPr>
          <a:lstStyle>
            <a:lvl1pPr>
              <a:defRPr lang="en-US" dirty="0"/>
            </a:lvl1pPr>
            <a:lvl2pPr>
              <a:defRPr lang="en-US" dirty="0"/>
            </a:lvl2pPr>
            <a:lvl3pPr>
              <a:defRPr lang="en-US" dirty="0"/>
            </a:lvl3pPr>
            <a:lvl4pPr>
              <a:defRPr lang="en-US" dirty="0"/>
            </a:lvl4pPr>
            <a:lvl5pPr>
              <a:defRPr lang="en-US" dirty="0"/>
            </a:lvl5pPr>
          </a:lstStyle>
          <a:p>
            <a:pPr lvl="0">
              <a:buClr>
                <a:srgbClr val="02A3D5"/>
              </a:buClr>
              <a:buFont typeface="Wingdings 2" panose="05020102010507070707" pitchFamily="18" charset="2"/>
              <a:buChar char=""/>
            </a:pPr>
            <a:r>
              <a:rPr lang="en-US"/>
              <a:t>Use for text, charts, tables, or SmartArt. It cannot be used for maps or infographics. For charts, use the “1/3 width, full height” size option in the Graphing Add-in</a:t>
            </a:r>
          </a:p>
        </p:txBody>
      </p:sp>
      <p:sp>
        <p:nvSpPr>
          <p:cNvPr id="10" name="Content Placeholder 2">
            <a:extLst>
              <a:ext uri="{FF2B5EF4-FFF2-40B4-BE49-F238E27FC236}">
                <a16:creationId xmlns:a16="http://schemas.microsoft.com/office/drawing/2014/main" id="{41082AD2-E9DC-5BD5-4D9B-2342158C6BD3}"/>
              </a:ext>
            </a:extLst>
          </p:cNvPr>
          <p:cNvSpPr>
            <a:spLocks noGrp="1"/>
          </p:cNvSpPr>
          <p:nvPr>
            <p:ph idx="11" hasCustomPrompt="1"/>
          </p:nvPr>
        </p:nvSpPr>
        <p:spPr>
          <a:xfrm>
            <a:off x="4314537" y="1533825"/>
            <a:ext cx="3584605" cy="4720325"/>
          </a:xfrm>
          <a:prstGeom prst="rect">
            <a:avLst/>
          </a:prstGeom>
        </p:spPr>
        <p:txBody>
          <a:bodyPr vert="horz" lIns="0" tIns="0" rIns="0" bIns="0" rtlCol="0">
            <a:noAutofit/>
          </a:bodyPr>
          <a:lstStyle>
            <a:lvl1pPr>
              <a:defRPr lang="en-US" dirty="0"/>
            </a:lvl1pPr>
            <a:lvl2pPr>
              <a:defRPr lang="en-US" dirty="0"/>
            </a:lvl2pPr>
            <a:lvl3pPr>
              <a:defRPr lang="en-US" dirty="0"/>
            </a:lvl3pPr>
            <a:lvl4pPr>
              <a:defRPr lang="en-US" dirty="0"/>
            </a:lvl4pPr>
            <a:lvl5pPr>
              <a:defRPr lang="en-US" dirty="0"/>
            </a:lvl5pPr>
          </a:lstStyle>
          <a:p>
            <a:pPr lvl="0">
              <a:buClr>
                <a:srgbClr val="02A3D5"/>
              </a:buClr>
              <a:buFont typeface="Wingdings 2" panose="05020102010507070707" pitchFamily="18" charset="2"/>
              <a:buChar char=""/>
            </a:pPr>
            <a:r>
              <a:rPr lang="en-US"/>
              <a:t>Use for text, charts, tables, or SmartArt. It cannot be used for maps or infographics. For charts, use the “1/3 width, full height” size option in the Graphing Add-in</a:t>
            </a:r>
          </a:p>
        </p:txBody>
      </p:sp>
      <p:sp>
        <p:nvSpPr>
          <p:cNvPr id="11" name="Content Placeholder 2">
            <a:extLst>
              <a:ext uri="{FF2B5EF4-FFF2-40B4-BE49-F238E27FC236}">
                <a16:creationId xmlns:a16="http://schemas.microsoft.com/office/drawing/2014/main" id="{41BC8C7F-FD7A-6CAE-3A3B-5179EDB4C501}"/>
              </a:ext>
            </a:extLst>
          </p:cNvPr>
          <p:cNvSpPr>
            <a:spLocks noGrp="1"/>
          </p:cNvSpPr>
          <p:nvPr>
            <p:ph idx="16" hasCustomPrompt="1"/>
          </p:nvPr>
        </p:nvSpPr>
        <p:spPr>
          <a:xfrm>
            <a:off x="8187493" y="1494861"/>
            <a:ext cx="3528000" cy="4759289"/>
          </a:xfrm>
          <a:prstGeom prst="rect">
            <a:avLst/>
          </a:prstGeom>
        </p:spPr>
        <p:txBody>
          <a:bodyPr vert="horz" lIns="0" tIns="0" rIns="0" bIns="0" rtlCol="0">
            <a:noAutofit/>
          </a:bodyPr>
          <a:lstStyle>
            <a:lvl1pPr>
              <a:defRPr lang="en-US" dirty="0"/>
            </a:lvl1pPr>
            <a:lvl2pPr>
              <a:defRPr lang="en-US" dirty="0"/>
            </a:lvl2pPr>
            <a:lvl3pPr>
              <a:defRPr lang="en-US" dirty="0"/>
            </a:lvl3pPr>
            <a:lvl4pPr>
              <a:defRPr lang="en-US" dirty="0"/>
            </a:lvl4pPr>
            <a:lvl5pPr>
              <a:defRPr lang="en-US" dirty="0"/>
            </a:lvl5pPr>
          </a:lstStyle>
          <a:p>
            <a:pPr lvl="0">
              <a:buClr>
                <a:srgbClr val="02A3D5"/>
              </a:buClr>
              <a:buFont typeface="Wingdings 2" panose="05020102010507070707" pitchFamily="18" charset="2"/>
              <a:buChar char=""/>
            </a:pPr>
            <a:r>
              <a:rPr lang="en-US"/>
              <a:t>Use for text, charts, tables, or SmartArt. It cannot be used for maps or infographics. For charts, use the “1/3 width, full height” size option in the Graphing Add-in</a:t>
            </a:r>
          </a:p>
        </p:txBody>
      </p:sp>
      <p:pic>
        <p:nvPicPr>
          <p:cNvPr id="3" name="Google Shape;19;p2">
            <a:extLst>
              <a:ext uri="{FF2B5EF4-FFF2-40B4-BE49-F238E27FC236}">
                <a16:creationId xmlns:a16="http://schemas.microsoft.com/office/drawing/2014/main" id="{299AC321-ACE7-0D68-A501-52A82702AD59}"/>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2" name="Google Shape;83;p10">
            <a:extLst>
              <a:ext uri="{FF2B5EF4-FFF2-40B4-BE49-F238E27FC236}">
                <a16:creationId xmlns:a16="http://schemas.microsoft.com/office/drawing/2014/main" id="{609049DD-ADAC-60C3-DC61-423069BBBB6C}"/>
              </a:ext>
            </a:extLst>
          </p:cNvPr>
          <p:cNvSpPr/>
          <p:nvPr userDrawn="1"/>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sp>
        <p:nvSpPr>
          <p:cNvPr id="5" name="Title 1">
            <a:extLst>
              <a:ext uri="{FF2B5EF4-FFF2-40B4-BE49-F238E27FC236}">
                <a16:creationId xmlns:a16="http://schemas.microsoft.com/office/drawing/2014/main" id="{45A10E20-58B7-DEE1-F235-6A7E83318307}"/>
              </a:ext>
            </a:extLst>
          </p:cNvPr>
          <p:cNvSpPr>
            <a:spLocks noGrp="1"/>
          </p:cNvSpPr>
          <p:nvPr>
            <p:ph type="title" hasCustomPrompt="1"/>
          </p:nvPr>
        </p:nvSpPr>
        <p:spPr>
          <a:xfrm>
            <a:off x="503236" y="259377"/>
            <a:ext cx="9436215" cy="307777"/>
          </a:xfrm>
          <a:prstGeom prst="rect">
            <a:avLst/>
          </a:prstGeom>
        </p:spPr>
        <p:txBody>
          <a:bodyPr/>
          <a:lstStyle>
            <a:lvl1pPr>
              <a:defRPr sz="2000"/>
            </a:lvl1pPr>
          </a:lstStyle>
          <a:p>
            <a:r>
              <a:rPr lang="en-US"/>
              <a:t>Click to add title</a:t>
            </a:r>
          </a:p>
        </p:txBody>
      </p:sp>
      <p:sp>
        <p:nvSpPr>
          <p:cNvPr id="4" name="Text Placeholder 2">
            <a:extLst>
              <a:ext uri="{FF2B5EF4-FFF2-40B4-BE49-F238E27FC236}">
                <a16:creationId xmlns:a16="http://schemas.microsoft.com/office/drawing/2014/main" id="{D2B3A578-4D0C-1FFA-2662-6637DEDD65CF}"/>
              </a:ext>
            </a:extLst>
          </p:cNvPr>
          <p:cNvSpPr>
            <a:spLocks noGrp="1"/>
          </p:cNvSpPr>
          <p:nvPr>
            <p:ph type="body" idx="14" hasCustomPrompt="1"/>
          </p:nvPr>
        </p:nvSpPr>
        <p:spPr>
          <a:xfrm>
            <a:off x="481012" y="1027472"/>
            <a:ext cx="11233150" cy="276999"/>
          </a:xfrm>
          <a:prstGeom prst="rect">
            <a:avLst/>
          </a:prstGeom>
        </p:spPr>
        <p:txBody>
          <a:bodyPr wrap="square" anchor="t" anchorCtr="0">
            <a:spAutoFit/>
          </a:bodyPr>
          <a:lstStyle>
            <a:lvl1pPr marL="0" indent="0">
              <a:lnSpc>
                <a:spcPct val="100000"/>
              </a:lnSpc>
              <a:buNone/>
              <a:defRPr sz="1800" b="0">
                <a:solidFill>
                  <a:srgbClr val="39485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Tree>
    <p:extLst>
      <p:ext uri="{BB962C8B-B14F-4D97-AF65-F5344CB8AC3E}">
        <p14:creationId xmlns:p14="http://schemas.microsoft.com/office/powerpoint/2010/main" val="40251995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G_Body, four placeholders">
    <p:spTree>
      <p:nvGrpSpPr>
        <p:cNvPr id="1" name=""/>
        <p:cNvGrpSpPr/>
        <p:nvPr/>
      </p:nvGrpSpPr>
      <p:grpSpPr>
        <a:xfrm>
          <a:off x="0" y="0"/>
          <a:ext cx="0" cy="0"/>
          <a:chOff x="0" y="0"/>
          <a:chExt cx="0" cy="0"/>
        </a:xfrm>
      </p:grpSpPr>
      <p:sp>
        <p:nvSpPr>
          <p:cNvPr id="15" name="Content Placeholder 2">
            <a:extLst>
              <a:ext uri="{FF2B5EF4-FFF2-40B4-BE49-F238E27FC236}">
                <a16:creationId xmlns:a16="http://schemas.microsoft.com/office/drawing/2014/main" id="{714B7596-6F9A-42E6-A8F8-F35B57C36EBB}"/>
              </a:ext>
            </a:extLst>
          </p:cNvPr>
          <p:cNvSpPr>
            <a:spLocks noGrp="1"/>
          </p:cNvSpPr>
          <p:nvPr>
            <p:ph idx="11" hasCustomPrompt="1"/>
          </p:nvPr>
        </p:nvSpPr>
        <p:spPr>
          <a:xfrm>
            <a:off x="481013" y="972095"/>
            <a:ext cx="5472112" cy="2554743"/>
          </a:xfrm>
        </p:spPr>
        <p:txBody>
          <a:bodyPr/>
          <a:lstStyle>
            <a:lvl1pPr>
              <a:defRPr sz="1600"/>
            </a:lvl1pPr>
            <a:lvl2pPr>
              <a:defRPr sz="1400"/>
            </a:lvl2pPr>
            <a:lvl3pPr>
              <a:defRPr sz="1200"/>
            </a:lvl3pPr>
            <a:lvl4pPr marL="727075" indent="-179388">
              <a:defRPr/>
            </a:lvl4pPr>
          </a:lstStyle>
          <a:p>
            <a:pPr lvl="0"/>
            <a:r>
              <a:rPr lang="en-US"/>
              <a:t>Use for text, charts, tables, or SmartArt. It cannot be used for maps or infographics. For charts, use the “Half width, half height (small)” size option in the Graphing Add-in</a:t>
            </a:r>
          </a:p>
          <a:p>
            <a:pPr lvl="1"/>
            <a:r>
              <a:rPr lang="en-US"/>
              <a:t>Second level</a:t>
            </a:r>
          </a:p>
          <a:p>
            <a:pPr lvl="2"/>
            <a:r>
              <a:rPr lang="en-US"/>
              <a:t>Third level</a:t>
            </a:r>
          </a:p>
        </p:txBody>
      </p:sp>
      <p:sp>
        <p:nvSpPr>
          <p:cNvPr id="20" name="Content Placeholder 2">
            <a:extLst>
              <a:ext uri="{FF2B5EF4-FFF2-40B4-BE49-F238E27FC236}">
                <a16:creationId xmlns:a16="http://schemas.microsoft.com/office/drawing/2014/main" id="{C8DA1E1A-A5C7-4808-93C6-EED3F4D6E4FF}"/>
              </a:ext>
            </a:extLst>
          </p:cNvPr>
          <p:cNvSpPr>
            <a:spLocks noGrp="1"/>
          </p:cNvSpPr>
          <p:nvPr>
            <p:ph idx="12" hasCustomPrompt="1"/>
          </p:nvPr>
        </p:nvSpPr>
        <p:spPr>
          <a:xfrm>
            <a:off x="6242050" y="972095"/>
            <a:ext cx="5472113" cy="2554743"/>
          </a:xfrm>
        </p:spPr>
        <p:txBody>
          <a:bodyPr/>
          <a:lstStyle>
            <a:lvl1pPr>
              <a:defRPr sz="1600"/>
            </a:lvl1pPr>
            <a:lvl2pPr>
              <a:defRPr sz="1400"/>
            </a:lvl2pPr>
            <a:lvl3pPr>
              <a:defRPr sz="1200"/>
            </a:lvl3pPr>
            <a:lvl4pPr marL="727075" indent="-179388">
              <a:tabLst/>
              <a:defRPr/>
            </a:lvl4pPr>
          </a:lstStyle>
          <a:p>
            <a:pPr lvl="0"/>
            <a:r>
              <a:rPr lang="en-US"/>
              <a:t>Use for text, charts, tables, or SmartArt. It cannot be used for maps or infographics. For charts, use the “Half width, half height (small)” size option in the Graphing Add-in</a:t>
            </a:r>
          </a:p>
          <a:p>
            <a:pPr lvl="1"/>
            <a:r>
              <a:rPr lang="en-US"/>
              <a:t>Second level</a:t>
            </a:r>
          </a:p>
          <a:p>
            <a:pPr lvl="2"/>
            <a:r>
              <a:rPr lang="en-US"/>
              <a:t>Third level</a:t>
            </a:r>
          </a:p>
        </p:txBody>
      </p:sp>
      <p:sp>
        <p:nvSpPr>
          <p:cNvPr id="21" name="Content Placeholder 2">
            <a:extLst>
              <a:ext uri="{FF2B5EF4-FFF2-40B4-BE49-F238E27FC236}">
                <a16:creationId xmlns:a16="http://schemas.microsoft.com/office/drawing/2014/main" id="{1A154F0F-8DDA-43C1-A764-F9C38D5070C7}"/>
              </a:ext>
            </a:extLst>
          </p:cNvPr>
          <p:cNvSpPr>
            <a:spLocks noGrp="1"/>
          </p:cNvSpPr>
          <p:nvPr>
            <p:ph idx="13" hasCustomPrompt="1"/>
          </p:nvPr>
        </p:nvSpPr>
        <p:spPr>
          <a:xfrm>
            <a:off x="480964" y="3687403"/>
            <a:ext cx="5472112" cy="2634023"/>
          </a:xfrm>
        </p:spPr>
        <p:txBody>
          <a:bodyPr/>
          <a:lstStyle>
            <a:lvl1pPr>
              <a:defRPr sz="1600"/>
            </a:lvl1pPr>
            <a:lvl2pPr>
              <a:defRPr sz="1400"/>
            </a:lvl2pPr>
            <a:lvl3pPr>
              <a:defRPr sz="1200"/>
            </a:lvl3pPr>
            <a:lvl4pPr marL="727075" indent="-179388">
              <a:defRPr/>
            </a:lvl4pPr>
          </a:lstStyle>
          <a:p>
            <a:pPr lvl="0"/>
            <a:r>
              <a:rPr lang="en-US"/>
              <a:t>Use for text, charts, tables, or SmartArt. It cannot be used for maps or infographics. For charts, use the “Half width, half height (small)” size option in the Graphing Add-in</a:t>
            </a:r>
          </a:p>
          <a:p>
            <a:pPr lvl="1"/>
            <a:r>
              <a:rPr lang="en-US"/>
              <a:t>Second level</a:t>
            </a:r>
          </a:p>
          <a:p>
            <a:pPr lvl="2"/>
            <a:r>
              <a:rPr lang="en-US"/>
              <a:t>Third level</a:t>
            </a:r>
          </a:p>
        </p:txBody>
      </p:sp>
      <p:sp>
        <p:nvSpPr>
          <p:cNvPr id="22" name="Content Placeholder 2">
            <a:extLst>
              <a:ext uri="{FF2B5EF4-FFF2-40B4-BE49-F238E27FC236}">
                <a16:creationId xmlns:a16="http://schemas.microsoft.com/office/drawing/2014/main" id="{280CC6F9-061D-4EF4-8453-060C39562A07}"/>
              </a:ext>
            </a:extLst>
          </p:cNvPr>
          <p:cNvSpPr>
            <a:spLocks noGrp="1"/>
          </p:cNvSpPr>
          <p:nvPr>
            <p:ph idx="14" hasCustomPrompt="1"/>
          </p:nvPr>
        </p:nvSpPr>
        <p:spPr>
          <a:xfrm>
            <a:off x="6242050" y="3687402"/>
            <a:ext cx="5472113" cy="2634023"/>
          </a:xfrm>
        </p:spPr>
        <p:txBody>
          <a:bodyPr/>
          <a:lstStyle>
            <a:lvl1pPr>
              <a:defRPr sz="1600"/>
            </a:lvl1pPr>
            <a:lvl2pPr>
              <a:defRPr sz="1400"/>
            </a:lvl2pPr>
            <a:lvl3pPr>
              <a:defRPr sz="1200"/>
            </a:lvl3pPr>
            <a:lvl4pPr marL="727075" indent="-179388">
              <a:defRPr/>
            </a:lvl4pPr>
          </a:lstStyle>
          <a:p>
            <a:pPr lvl="0"/>
            <a:r>
              <a:rPr lang="en-US"/>
              <a:t>Use for text, charts, tables, or SmartArt. It cannot be used for maps or infographics. For charts, use the “Half width, half height (small)” size option in the Graphing Add-in</a:t>
            </a:r>
          </a:p>
          <a:p>
            <a:pPr lvl="1"/>
            <a:r>
              <a:rPr lang="en-US"/>
              <a:t>Second level</a:t>
            </a:r>
          </a:p>
          <a:p>
            <a:pPr lvl="2"/>
            <a:r>
              <a:rPr lang="en-US"/>
              <a:t>Third level</a:t>
            </a:r>
          </a:p>
        </p:txBody>
      </p:sp>
      <p:sp>
        <p:nvSpPr>
          <p:cNvPr id="12" name="Google Shape;83;p10">
            <a:extLst>
              <a:ext uri="{FF2B5EF4-FFF2-40B4-BE49-F238E27FC236}">
                <a16:creationId xmlns:a16="http://schemas.microsoft.com/office/drawing/2014/main" id="{54207FF5-C3A6-4D7A-9934-E8CF1D03EC5D}"/>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23" name="Google Shape;19;p2">
            <a:extLst>
              <a:ext uri="{FF2B5EF4-FFF2-40B4-BE49-F238E27FC236}">
                <a16:creationId xmlns:a16="http://schemas.microsoft.com/office/drawing/2014/main" id="{3EC1634E-B1C3-40EB-B264-C2AD630896E0}"/>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4" name="Title 1">
            <a:extLst>
              <a:ext uri="{FF2B5EF4-FFF2-40B4-BE49-F238E27FC236}">
                <a16:creationId xmlns:a16="http://schemas.microsoft.com/office/drawing/2014/main" id="{62B37305-A8F5-3042-66CE-89050D145775}"/>
              </a:ext>
            </a:extLst>
          </p:cNvPr>
          <p:cNvSpPr>
            <a:spLocks noGrp="1"/>
          </p:cNvSpPr>
          <p:nvPr>
            <p:ph type="title" hasCustomPrompt="1"/>
          </p:nvPr>
        </p:nvSpPr>
        <p:spPr>
          <a:xfrm>
            <a:off x="503236" y="259377"/>
            <a:ext cx="9436215" cy="307777"/>
          </a:xfrm>
          <a:prstGeom prst="rect">
            <a:avLst/>
          </a:prstGeom>
        </p:spPr>
        <p:txBody>
          <a:bodyPr/>
          <a:lstStyle>
            <a:lvl1pPr>
              <a:defRPr sz="2000"/>
            </a:lvl1pPr>
          </a:lstStyle>
          <a:p>
            <a:r>
              <a:rPr lang="en-US"/>
              <a:t>Click to add title</a:t>
            </a:r>
          </a:p>
        </p:txBody>
      </p:sp>
    </p:spTree>
    <p:extLst>
      <p:ext uri="{BB962C8B-B14F-4D97-AF65-F5344CB8AC3E}">
        <p14:creationId xmlns:p14="http://schemas.microsoft.com/office/powerpoint/2010/main" val="182734892"/>
      </p:ext>
    </p:extLst>
  </p:cSld>
  <p:clrMapOvr>
    <a:masterClrMapping/>
  </p:clrMapOvr>
  <p:extLst>
    <p:ext uri="{DCECCB84-F9BA-43D5-87BE-67443E8EF086}">
      <p15:sldGuideLst xmlns:p15="http://schemas.microsoft.com/office/powerpoint/2012/main">
        <p15:guide id="1" pos="3750">
          <p15:clr>
            <a:srgbClr val="FBAE40"/>
          </p15:clr>
        </p15:guide>
        <p15:guide id="2" pos="3932">
          <p15:clr>
            <a:srgbClr val="FBAE40"/>
          </p15:clr>
        </p15:guide>
        <p15:guide id="3" orient="horz" pos="2341">
          <p15:clr>
            <a:srgbClr val="FBAE40"/>
          </p15:clr>
        </p15:guide>
        <p15:guide id="4" orient="horz" pos="2523">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H_Body, four placeholders">
    <p:spTree>
      <p:nvGrpSpPr>
        <p:cNvPr id="1" name=""/>
        <p:cNvGrpSpPr/>
        <p:nvPr/>
      </p:nvGrpSpPr>
      <p:grpSpPr>
        <a:xfrm>
          <a:off x="0" y="0"/>
          <a:ext cx="0" cy="0"/>
          <a:chOff x="0" y="0"/>
          <a:chExt cx="0" cy="0"/>
        </a:xfrm>
      </p:grpSpPr>
      <p:sp>
        <p:nvSpPr>
          <p:cNvPr id="15" name="Content Placeholder 2">
            <a:extLst>
              <a:ext uri="{FF2B5EF4-FFF2-40B4-BE49-F238E27FC236}">
                <a16:creationId xmlns:a16="http://schemas.microsoft.com/office/drawing/2014/main" id="{714B7596-6F9A-42E6-A8F8-F35B57C36EBB}"/>
              </a:ext>
            </a:extLst>
          </p:cNvPr>
          <p:cNvSpPr>
            <a:spLocks noGrp="1"/>
          </p:cNvSpPr>
          <p:nvPr>
            <p:ph idx="11" hasCustomPrompt="1"/>
          </p:nvPr>
        </p:nvSpPr>
        <p:spPr>
          <a:xfrm>
            <a:off x="481013" y="1348355"/>
            <a:ext cx="5472112" cy="2433231"/>
          </a:xfrm>
        </p:spPr>
        <p:txBody>
          <a:bodyPr/>
          <a:lstStyle>
            <a:lvl1pPr>
              <a:defRPr sz="1600"/>
            </a:lvl1pPr>
            <a:lvl2pPr>
              <a:defRPr sz="1400"/>
            </a:lvl2pPr>
            <a:lvl3pPr>
              <a:defRPr sz="1200"/>
            </a:lvl3pPr>
            <a:lvl4pPr marL="727075" indent="-179388">
              <a:defRPr/>
            </a:lvl4pPr>
          </a:lstStyle>
          <a:p>
            <a:pPr lvl="0"/>
            <a:r>
              <a:rPr lang="en-US"/>
              <a:t>Use for text, charts, tables, or SmartArt. It cannot be used for maps or infographics. For charts, use the “Half width, half height (small)” size option in the Graphing Add-in</a:t>
            </a:r>
          </a:p>
        </p:txBody>
      </p:sp>
      <p:sp>
        <p:nvSpPr>
          <p:cNvPr id="20" name="Content Placeholder 2">
            <a:extLst>
              <a:ext uri="{FF2B5EF4-FFF2-40B4-BE49-F238E27FC236}">
                <a16:creationId xmlns:a16="http://schemas.microsoft.com/office/drawing/2014/main" id="{C8DA1E1A-A5C7-4808-93C6-EED3F4D6E4FF}"/>
              </a:ext>
            </a:extLst>
          </p:cNvPr>
          <p:cNvSpPr>
            <a:spLocks noGrp="1"/>
          </p:cNvSpPr>
          <p:nvPr>
            <p:ph idx="12" hasCustomPrompt="1"/>
          </p:nvPr>
        </p:nvSpPr>
        <p:spPr>
          <a:xfrm>
            <a:off x="6242050" y="1348355"/>
            <a:ext cx="5472113" cy="2433231"/>
          </a:xfrm>
        </p:spPr>
        <p:txBody>
          <a:bodyPr/>
          <a:lstStyle>
            <a:lvl1pPr>
              <a:defRPr sz="1600"/>
            </a:lvl1pPr>
            <a:lvl2pPr>
              <a:defRPr sz="1400"/>
            </a:lvl2pPr>
            <a:lvl3pPr>
              <a:defRPr sz="1200"/>
            </a:lvl3pPr>
            <a:lvl4pPr marL="727075" indent="-179388">
              <a:tabLst/>
              <a:defRPr/>
            </a:lvl4pPr>
          </a:lstStyle>
          <a:p>
            <a:pPr lvl="0"/>
            <a:r>
              <a:rPr lang="en-US"/>
              <a:t>Use for text, charts, tables, or SmartArt. It cannot be used for maps or infographics. For charts, use the “Half width, half height (small)” size option in the Graphing Add-in</a:t>
            </a:r>
          </a:p>
        </p:txBody>
      </p:sp>
      <p:sp>
        <p:nvSpPr>
          <p:cNvPr id="21" name="Content Placeholder 2">
            <a:extLst>
              <a:ext uri="{FF2B5EF4-FFF2-40B4-BE49-F238E27FC236}">
                <a16:creationId xmlns:a16="http://schemas.microsoft.com/office/drawing/2014/main" id="{1A154F0F-8DDA-43C1-A764-F9C38D5070C7}"/>
              </a:ext>
            </a:extLst>
          </p:cNvPr>
          <p:cNvSpPr>
            <a:spLocks noGrp="1"/>
          </p:cNvSpPr>
          <p:nvPr>
            <p:ph idx="13" hasCustomPrompt="1"/>
          </p:nvPr>
        </p:nvSpPr>
        <p:spPr>
          <a:xfrm>
            <a:off x="480964" y="3888196"/>
            <a:ext cx="5472112" cy="2433230"/>
          </a:xfrm>
        </p:spPr>
        <p:txBody>
          <a:bodyPr/>
          <a:lstStyle>
            <a:lvl1pPr>
              <a:defRPr sz="1600"/>
            </a:lvl1pPr>
            <a:lvl2pPr>
              <a:defRPr sz="1400"/>
            </a:lvl2pPr>
            <a:lvl3pPr>
              <a:defRPr sz="1200"/>
            </a:lvl3pPr>
            <a:lvl4pPr marL="727075" indent="-179388">
              <a:defRPr/>
            </a:lvl4pPr>
          </a:lstStyle>
          <a:p>
            <a:pPr lvl="0"/>
            <a:r>
              <a:rPr lang="en-US"/>
              <a:t>Use for text, charts, tables, or SmartArt. It cannot be used for maps or infographics. For charts, use the “Half width, half height (small)” size option in the Graphing Add-in</a:t>
            </a:r>
          </a:p>
        </p:txBody>
      </p:sp>
      <p:sp>
        <p:nvSpPr>
          <p:cNvPr id="22" name="Content Placeholder 2">
            <a:extLst>
              <a:ext uri="{FF2B5EF4-FFF2-40B4-BE49-F238E27FC236}">
                <a16:creationId xmlns:a16="http://schemas.microsoft.com/office/drawing/2014/main" id="{280CC6F9-061D-4EF4-8453-060C39562A07}"/>
              </a:ext>
            </a:extLst>
          </p:cNvPr>
          <p:cNvSpPr>
            <a:spLocks noGrp="1"/>
          </p:cNvSpPr>
          <p:nvPr>
            <p:ph idx="14" hasCustomPrompt="1"/>
          </p:nvPr>
        </p:nvSpPr>
        <p:spPr>
          <a:xfrm>
            <a:off x="6242050" y="3888195"/>
            <a:ext cx="5472113" cy="2433230"/>
          </a:xfrm>
        </p:spPr>
        <p:txBody>
          <a:bodyPr/>
          <a:lstStyle>
            <a:lvl1pPr>
              <a:defRPr sz="1600"/>
            </a:lvl1pPr>
            <a:lvl2pPr>
              <a:defRPr sz="1400"/>
            </a:lvl2pPr>
            <a:lvl3pPr>
              <a:defRPr sz="1200"/>
            </a:lvl3pPr>
            <a:lvl4pPr marL="727075" indent="-179388">
              <a:defRPr/>
            </a:lvl4pPr>
          </a:lstStyle>
          <a:p>
            <a:pPr lvl="0"/>
            <a:r>
              <a:rPr lang="en-US"/>
              <a:t>Use for text, charts, tables, or SmartArt. It cannot be used for maps or infographics. For charts, use the “Half width, half height (small)” size option in the Graphing Add-in</a:t>
            </a:r>
          </a:p>
        </p:txBody>
      </p:sp>
      <p:sp>
        <p:nvSpPr>
          <p:cNvPr id="12" name="Google Shape;83;p10">
            <a:extLst>
              <a:ext uri="{FF2B5EF4-FFF2-40B4-BE49-F238E27FC236}">
                <a16:creationId xmlns:a16="http://schemas.microsoft.com/office/drawing/2014/main" id="{54207FF5-C3A6-4D7A-9934-E8CF1D03EC5D}"/>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23" name="Google Shape;19;p2">
            <a:extLst>
              <a:ext uri="{FF2B5EF4-FFF2-40B4-BE49-F238E27FC236}">
                <a16:creationId xmlns:a16="http://schemas.microsoft.com/office/drawing/2014/main" id="{3EC1634E-B1C3-40EB-B264-C2AD630896E0}"/>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11" name="Text Placeholder 2">
            <a:extLst>
              <a:ext uri="{FF2B5EF4-FFF2-40B4-BE49-F238E27FC236}">
                <a16:creationId xmlns:a16="http://schemas.microsoft.com/office/drawing/2014/main" id="{BB87558B-35E3-7720-FB32-0266A8E51D67}"/>
              </a:ext>
            </a:extLst>
          </p:cNvPr>
          <p:cNvSpPr>
            <a:spLocks noGrp="1"/>
          </p:cNvSpPr>
          <p:nvPr>
            <p:ph type="body" idx="16" hasCustomPrompt="1"/>
          </p:nvPr>
        </p:nvSpPr>
        <p:spPr>
          <a:xfrm>
            <a:off x="481012" y="964014"/>
            <a:ext cx="11233150" cy="246221"/>
          </a:xfrm>
          <a:prstGeom prst="rect">
            <a:avLst/>
          </a:prstGeom>
        </p:spPr>
        <p:txBody>
          <a:bodyPr wrap="square" anchor="t" anchorCtr="0">
            <a:spAutoFit/>
          </a:bodyPr>
          <a:lstStyle>
            <a:lvl1pPr marL="0" indent="0">
              <a:lnSpc>
                <a:spcPct val="100000"/>
              </a:lnSpc>
              <a:buNone/>
              <a:defRPr sz="1600" b="0">
                <a:solidFill>
                  <a:srgbClr val="39485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Optional, One Line Subtitle</a:t>
            </a:r>
          </a:p>
        </p:txBody>
      </p:sp>
      <p:sp>
        <p:nvSpPr>
          <p:cNvPr id="3" name="Title 1">
            <a:extLst>
              <a:ext uri="{FF2B5EF4-FFF2-40B4-BE49-F238E27FC236}">
                <a16:creationId xmlns:a16="http://schemas.microsoft.com/office/drawing/2014/main" id="{C1F72E00-6086-463A-793E-2CF2B3B2E87B}"/>
              </a:ext>
            </a:extLst>
          </p:cNvPr>
          <p:cNvSpPr>
            <a:spLocks noGrp="1"/>
          </p:cNvSpPr>
          <p:nvPr>
            <p:ph type="title" hasCustomPrompt="1"/>
          </p:nvPr>
        </p:nvSpPr>
        <p:spPr>
          <a:xfrm>
            <a:off x="503236" y="259377"/>
            <a:ext cx="9436215" cy="307777"/>
          </a:xfrm>
          <a:prstGeom prst="rect">
            <a:avLst/>
          </a:prstGeom>
        </p:spPr>
        <p:txBody>
          <a:bodyPr/>
          <a:lstStyle>
            <a:lvl1pPr>
              <a:defRPr sz="2000"/>
            </a:lvl1pPr>
          </a:lstStyle>
          <a:p>
            <a:r>
              <a:rPr lang="en-US"/>
              <a:t>Click to add title</a:t>
            </a:r>
          </a:p>
        </p:txBody>
      </p:sp>
    </p:spTree>
    <p:extLst>
      <p:ext uri="{BB962C8B-B14F-4D97-AF65-F5344CB8AC3E}">
        <p14:creationId xmlns:p14="http://schemas.microsoft.com/office/powerpoint/2010/main" val="782031891"/>
      </p:ext>
    </p:extLst>
  </p:cSld>
  <p:clrMapOvr>
    <a:masterClrMapping/>
  </p:clrMapOvr>
  <p:extLst>
    <p:ext uri="{DCECCB84-F9BA-43D5-87BE-67443E8EF086}">
      <p15:sldGuideLst xmlns:p15="http://schemas.microsoft.com/office/powerpoint/2012/main">
        <p15:guide id="1" pos="3750">
          <p15:clr>
            <a:srgbClr val="FBAE40"/>
          </p15:clr>
        </p15:guide>
        <p15:guide id="2" pos="3932">
          <p15:clr>
            <a:srgbClr val="FBAE40"/>
          </p15:clr>
        </p15:guide>
        <p15:guide id="3" orient="horz" pos="2341">
          <p15:clr>
            <a:srgbClr val="FBAE40"/>
          </p15:clr>
        </p15:guide>
        <p15:guide id="4" orient="horz" pos="2523">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I_Body, three placeholders">
    <p:spTree>
      <p:nvGrpSpPr>
        <p:cNvPr id="1" name=""/>
        <p:cNvGrpSpPr/>
        <p:nvPr/>
      </p:nvGrpSpPr>
      <p:grpSpPr>
        <a:xfrm>
          <a:off x="0" y="0"/>
          <a:ext cx="0" cy="0"/>
          <a:chOff x="0" y="0"/>
          <a:chExt cx="0" cy="0"/>
        </a:xfrm>
      </p:grpSpPr>
      <p:sp>
        <p:nvSpPr>
          <p:cNvPr id="11" name="Content Placeholder 2">
            <a:extLst>
              <a:ext uri="{FF2B5EF4-FFF2-40B4-BE49-F238E27FC236}">
                <a16:creationId xmlns:a16="http://schemas.microsoft.com/office/drawing/2014/main" id="{3888F18B-6E0F-4897-8F50-19C1A41156FF}"/>
              </a:ext>
            </a:extLst>
          </p:cNvPr>
          <p:cNvSpPr>
            <a:spLocks noGrp="1"/>
          </p:cNvSpPr>
          <p:nvPr>
            <p:ph idx="1" hasCustomPrompt="1"/>
          </p:nvPr>
        </p:nvSpPr>
        <p:spPr>
          <a:xfrm>
            <a:off x="481013" y="942109"/>
            <a:ext cx="5472111" cy="5382491"/>
          </a:xfrm>
        </p:spPr>
        <p:txBody>
          <a:bodyPr/>
          <a:lstStyle>
            <a:lvl1pPr>
              <a:defRPr sz="1600"/>
            </a:lvl1pPr>
            <a:lvl2pPr>
              <a:defRPr sz="1400"/>
            </a:lvl2pPr>
            <a:lvl3pPr>
              <a:defRPr sz="1200"/>
            </a:lvl3pPr>
            <a:lvl4pPr marL="727075" indent="-179388">
              <a:defRPr sz="1100"/>
            </a:lvl4pPr>
            <a:lvl5pPr>
              <a:defRPr sz="1100"/>
            </a:lvl5pPr>
          </a:lstStyle>
          <a:p>
            <a:pPr lvl="0"/>
            <a:r>
              <a:rPr lang="en-US"/>
              <a:t>Use for maps and infographics, text, charts, tables, or SmartArt. For charts, use the “Half width, full height (tall)” size option in the Graphing Add-in</a:t>
            </a:r>
          </a:p>
        </p:txBody>
      </p:sp>
      <p:sp>
        <p:nvSpPr>
          <p:cNvPr id="17" name="Content Placeholder 2">
            <a:extLst>
              <a:ext uri="{FF2B5EF4-FFF2-40B4-BE49-F238E27FC236}">
                <a16:creationId xmlns:a16="http://schemas.microsoft.com/office/drawing/2014/main" id="{0555E869-DD6B-474D-B854-B8CBBDB1F05E}"/>
              </a:ext>
            </a:extLst>
          </p:cNvPr>
          <p:cNvSpPr>
            <a:spLocks noGrp="1"/>
          </p:cNvSpPr>
          <p:nvPr>
            <p:ph idx="11" hasCustomPrompt="1"/>
          </p:nvPr>
        </p:nvSpPr>
        <p:spPr>
          <a:xfrm>
            <a:off x="6242050" y="936286"/>
            <a:ext cx="5472113" cy="2611381"/>
          </a:xfrm>
        </p:spPr>
        <p:txBody>
          <a:bodyPr/>
          <a:lstStyle>
            <a:lvl1pPr>
              <a:defRPr sz="1600"/>
            </a:lvl1pPr>
            <a:lvl2pPr>
              <a:defRPr sz="1400"/>
            </a:lvl2pPr>
            <a:lvl3pPr>
              <a:defRPr sz="1200"/>
            </a:lvl3pPr>
            <a:lvl4pPr marL="547687" indent="0">
              <a:buNone/>
              <a:defRPr/>
            </a:lvl4pPr>
          </a:lstStyle>
          <a:p>
            <a:pPr lvl="0"/>
            <a:r>
              <a:rPr lang="en-US"/>
              <a:t>Use for text, charts, tables, or SmartArt. It cannot be used for maps or infographics. For charts, use the “Half width, half height (small)” size option in the Graphing Add-in</a:t>
            </a:r>
          </a:p>
        </p:txBody>
      </p:sp>
      <p:sp>
        <p:nvSpPr>
          <p:cNvPr id="18" name="Content Placeholder 2">
            <a:extLst>
              <a:ext uri="{FF2B5EF4-FFF2-40B4-BE49-F238E27FC236}">
                <a16:creationId xmlns:a16="http://schemas.microsoft.com/office/drawing/2014/main" id="{A98A4D60-CE16-49E4-ACCE-EC1F59EE7CB9}"/>
              </a:ext>
            </a:extLst>
          </p:cNvPr>
          <p:cNvSpPr>
            <a:spLocks noGrp="1"/>
          </p:cNvSpPr>
          <p:nvPr>
            <p:ph idx="12" hasCustomPrompt="1"/>
          </p:nvPr>
        </p:nvSpPr>
        <p:spPr>
          <a:xfrm>
            <a:off x="6242050" y="3713221"/>
            <a:ext cx="5472112" cy="2611380"/>
          </a:xfrm>
        </p:spPr>
        <p:txBody>
          <a:bodyPr/>
          <a:lstStyle>
            <a:lvl1pPr>
              <a:defRPr sz="1600"/>
            </a:lvl1pPr>
            <a:lvl2pPr>
              <a:defRPr sz="1400"/>
            </a:lvl2pPr>
            <a:lvl3pPr>
              <a:defRPr sz="1200"/>
            </a:lvl3pPr>
            <a:lvl4pPr marL="547687" indent="0">
              <a:buNone/>
              <a:defRPr/>
            </a:lvl4pPr>
          </a:lstStyle>
          <a:p>
            <a:pPr lvl="0"/>
            <a:r>
              <a:rPr lang="en-US"/>
              <a:t>Use for text, charts, tables, or SmartArt. It cannot be used for maps or infographics. For charts, use the “Half width, half height (small)” size option in the Graphing Add-in</a:t>
            </a:r>
          </a:p>
        </p:txBody>
      </p:sp>
      <p:sp>
        <p:nvSpPr>
          <p:cNvPr id="10" name="Google Shape;83;p10">
            <a:extLst>
              <a:ext uri="{FF2B5EF4-FFF2-40B4-BE49-F238E27FC236}">
                <a16:creationId xmlns:a16="http://schemas.microsoft.com/office/drawing/2014/main" id="{2A7C3E51-F0A1-4CEB-8BF0-CA79204FC1FF}"/>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21" name="Google Shape;19;p2">
            <a:extLst>
              <a:ext uri="{FF2B5EF4-FFF2-40B4-BE49-F238E27FC236}">
                <a16:creationId xmlns:a16="http://schemas.microsoft.com/office/drawing/2014/main" id="{BFD884E3-AB42-4BAC-8525-BB9AFD5DB748}"/>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3" name="Title 1">
            <a:extLst>
              <a:ext uri="{FF2B5EF4-FFF2-40B4-BE49-F238E27FC236}">
                <a16:creationId xmlns:a16="http://schemas.microsoft.com/office/drawing/2014/main" id="{C7890662-B2C7-0A79-7D8B-FC1F3AF8B32A}"/>
              </a:ext>
            </a:extLst>
          </p:cNvPr>
          <p:cNvSpPr>
            <a:spLocks noGrp="1"/>
          </p:cNvSpPr>
          <p:nvPr>
            <p:ph type="title" hasCustomPrompt="1"/>
          </p:nvPr>
        </p:nvSpPr>
        <p:spPr>
          <a:xfrm>
            <a:off x="503236" y="259377"/>
            <a:ext cx="9436215" cy="307777"/>
          </a:xfrm>
          <a:prstGeom prst="rect">
            <a:avLst/>
          </a:prstGeom>
        </p:spPr>
        <p:txBody>
          <a:bodyPr/>
          <a:lstStyle>
            <a:lvl1pPr>
              <a:defRPr sz="2000"/>
            </a:lvl1pPr>
          </a:lstStyle>
          <a:p>
            <a:r>
              <a:rPr lang="en-US"/>
              <a:t>Click to add title</a:t>
            </a:r>
          </a:p>
        </p:txBody>
      </p:sp>
    </p:spTree>
    <p:extLst>
      <p:ext uri="{BB962C8B-B14F-4D97-AF65-F5344CB8AC3E}">
        <p14:creationId xmlns:p14="http://schemas.microsoft.com/office/powerpoint/2010/main" val="1517644467"/>
      </p:ext>
    </p:extLst>
  </p:cSld>
  <p:clrMapOvr>
    <a:masterClrMapping/>
  </p:clrMapOvr>
  <p:extLst>
    <p:ext uri="{DCECCB84-F9BA-43D5-87BE-67443E8EF086}">
      <p15:sldGuideLst xmlns:p15="http://schemas.microsoft.com/office/powerpoint/2012/main">
        <p15:guide id="1" pos="3750">
          <p15:clr>
            <a:srgbClr val="FBAE40"/>
          </p15:clr>
        </p15:guide>
        <p15:guide id="2" pos="3932">
          <p15:clr>
            <a:srgbClr val="FBAE40"/>
          </p15:clr>
        </p15:guide>
        <p15:guide id="3" orient="horz" pos="2341">
          <p15:clr>
            <a:srgbClr val="FBAE40"/>
          </p15:clr>
        </p15:guide>
        <p15:guide id="4" orient="horz" pos="2523">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J_Body, three placeholders">
    <p:spTree>
      <p:nvGrpSpPr>
        <p:cNvPr id="1" name=""/>
        <p:cNvGrpSpPr/>
        <p:nvPr/>
      </p:nvGrpSpPr>
      <p:grpSpPr>
        <a:xfrm>
          <a:off x="0" y="0"/>
          <a:ext cx="0" cy="0"/>
          <a:chOff x="0" y="0"/>
          <a:chExt cx="0" cy="0"/>
        </a:xfrm>
      </p:grpSpPr>
      <p:sp>
        <p:nvSpPr>
          <p:cNvPr id="11" name="Content Placeholder 2">
            <a:extLst>
              <a:ext uri="{FF2B5EF4-FFF2-40B4-BE49-F238E27FC236}">
                <a16:creationId xmlns:a16="http://schemas.microsoft.com/office/drawing/2014/main" id="{3888F18B-6E0F-4897-8F50-19C1A41156FF}"/>
              </a:ext>
            </a:extLst>
          </p:cNvPr>
          <p:cNvSpPr>
            <a:spLocks noGrp="1"/>
          </p:cNvSpPr>
          <p:nvPr>
            <p:ph idx="1" hasCustomPrompt="1"/>
          </p:nvPr>
        </p:nvSpPr>
        <p:spPr>
          <a:xfrm>
            <a:off x="481013" y="1363851"/>
            <a:ext cx="5472111" cy="4960749"/>
          </a:xfrm>
        </p:spPr>
        <p:txBody>
          <a:bodyPr/>
          <a:lstStyle>
            <a:lvl1pPr>
              <a:defRPr sz="1600"/>
            </a:lvl1pPr>
            <a:lvl2pPr>
              <a:defRPr sz="1400"/>
            </a:lvl2pPr>
            <a:lvl3pPr>
              <a:defRPr sz="1200"/>
            </a:lvl3pPr>
            <a:lvl4pPr marL="727075" indent="-179388">
              <a:defRPr sz="1100"/>
            </a:lvl4pPr>
            <a:lvl5pPr>
              <a:defRPr sz="1100"/>
            </a:lvl5pPr>
          </a:lstStyle>
          <a:p>
            <a:pPr lvl="0"/>
            <a:r>
              <a:rPr lang="en-US"/>
              <a:t>Use for maps and infographics, text, charts, tables, or SmartArt. For charts, use the “Half width, full height (tall)” size option in the Graphing Add-in</a:t>
            </a:r>
          </a:p>
        </p:txBody>
      </p:sp>
      <p:sp>
        <p:nvSpPr>
          <p:cNvPr id="17" name="Content Placeholder 2">
            <a:extLst>
              <a:ext uri="{FF2B5EF4-FFF2-40B4-BE49-F238E27FC236}">
                <a16:creationId xmlns:a16="http://schemas.microsoft.com/office/drawing/2014/main" id="{0555E869-DD6B-474D-B854-B8CBBDB1F05E}"/>
              </a:ext>
            </a:extLst>
          </p:cNvPr>
          <p:cNvSpPr>
            <a:spLocks noGrp="1"/>
          </p:cNvSpPr>
          <p:nvPr>
            <p:ph idx="11" hasCustomPrompt="1"/>
          </p:nvPr>
        </p:nvSpPr>
        <p:spPr>
          <a:xfrm>
            <a:off x="6242050" y="1363851"/>
            <a:ext cx="5472113" cy="2406768"/>
          </a:xfrm>
        </p:spPr>
        <p:txBody>
          <a:bodyPr/>
          <a:lstStyle>
            <a:lvl1pPr>
              <a:defRPr sz="1600"/>
            </a:lvl1pPr>
            <a:lvl2pPr>
              <a:defRPr sz="1400"/>
            </a:lvl2pPr>
            <a:lvl3pPr>
              <a:defRPr sz="1200"/>
            </a:lvl3pPr>
            <a:lvl4pPr marL="547687" indent="0">
              <a:buNone/>
              <a:defRPr/>
            </a:lvl4pPr>
          </a:lstStyle>
          <a:p>
            <a:pPr lvl="0"/>
            <a:r>
              <a:rPr lang="en-US"/>
              <a:t>Use for text, charts, tables, or SmartArt. It cannot be used for maps or infographics. For charts, use the “Half width, half height (small)” size option in the Graphing Add-in</a:t>
            </a:r>
          </a:p>
        </p:txBody>
      </p:sp>
      <p:sp>
        <p:nvSpPr>
          <p:cNvPr id="18" name="Content Placeholder 2">
            <a:extLst>
              <a:ext uri="{FF2B5EF4-FFF2-40B4-BE49-F238E27FC236}">
                <a16:creationId xmlns:a16="http://schemas.microsoft.com/office/drawing/2014/main" id="{A98A4D60-CE16-49E4-ACCE-EC1F59EE7CB9}"/>
              </a:ext>
            </a:extLst>
          </p:cNvPr>
          <p:cNvSpPr>
            <a:spLocks noGrp="1"/>
          </p:cNvSpPr>
          <p:nvPr>
            <p:ph idx="12" hasCustomPrompt="1"/>
          </p:nvPr>
        </p:nvSpPr>
        <p:spPr>
          <a:xfrm>
            <a:off x="6242050" y="3916799"/>
            <a:ext cx="5472112" cy="2407801"/>
          </a:xfrm>
        </p:spPr>
        <p:txBody>
          <a:bodyPr/>
          <a:lstStyle>
            <a:lvl1pPr>
              <a:defRPr sz="1600"/>
            </a:lvl1pPr>
            <a:lvl2pPr>
              <a:defRPr sz="1400"/>
            </a:lvl2pPr>
            <a:lvl3pPr>
              <a:defRPr sz="1200"/>
            </a:lvl3pPr>
            <a:lvl4pPr marL="547687" indent="0">
              <a:buNone/>
              <a:defRPr/>
            </a:lvl4pPr>
          </a:lstStyle>
          <a:p>
            <a:pPr lvl="0"/>
            <a:r>
              <a:rPr lang="en-US"/>
              <a:t>Use for text, charts, tables, or SmartArt. It cannot be used for maps or infographics. For charts, use the “Half width, half height (small)” size option in the Graphing Add-in</a:t>
            </a:r>
          </a:p>
        </p:txBody>
      </p:sp>
      <p:sp>
        <p:nvSpPr>
          <p:cNvPr id="10" name="Google Shape;83;p10">
            <a:extLst>
              <a:ext uri="{FF2B5EF4-FFF2-40B4-BE49-F238E27FC236}">
                <a16:creationId xmlns:a16="http://schemas.microsoft.com/office/drawing/2014/main" id="{2A7C3E51-F0A1-4CEB-8BF0-CA79204FC1FF}"/>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21" name="Google Shape;19;p2">
            <a:extLst>
              <a:ext uri="{FF2B5EF4-FFF2-40B4-BE49-F238E27FC236}">
                <a16:creationId xmlns:a16="http://schemas.microsoft.com/office/drawing/2014/main" id="{BFD884E3-AB42-4BAC-8525-BB9AFD5DB748}"/>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13" name="Text Placeholder 2">
            <a:extLst>
              <a:ext uri="{FF2B5EF4-FFF2-40B4-BE49-F238E27FC236}">
                <a16:creationId xmlns:a16="http://schemas.microsoft.com/office/drawing/2014/main" id="{2BA63F56-A4C9-F9BA-B2E6-7A41CE051210}"/>
              </a:ext>
            </a:extLst>
          </p:cNvPr>
          <p:cNvSpPr>
            <a:spLocks noGrp="1"/>
          </p:cNvSpPr>
          <p:nvPr>
            <p:ph type="body" idx="16" hasCustomPrompt="1"/>
          </p:nvPr>
        </p:nvSpPr>
        <p:spPr>
          <a:xfrm>
            <a:off x="481012" y="971450"/>
            <a:ext cx="11233150" cy="246221"/>
          </a:xfrm>
          <a:prstGeom prst="rect">
            <a:avLst/>
          </a:prstGeom>
        </p:spPr>
        <p:txBody>
          <a:bodyPr wrap="square" anchor="t" anchorCtr="0">
            <a:spAutoFit/>
          </a:bodyPr>
          <a:lstStyle>
            <a:lvl1pPr marL="0" indent="0">
              <a:lnSpc>
                <a:spcPct val="100000"/>
              </a:lnSpc>
              <a:buNone/>
              <a:defRPr sz="1600" b="0">
                <a:solidFill>
                  <a:srgbClr val="39485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Optional, One Line Subtitle</a:t>
            </a:r>
          </a:p>
        </p:txBody>
      </p:sp>
      <p:sp>
        <p:nvSpPr>
          <p:cNvPr id="3" name="Title 1">
            <a:extLst>
              <a:ext uri="{FF2B5EF4-FFF2-40B4-BE49-F238E27FC236}">
                <a16:creationId xmlns:a16="http://schemas.microsoft.com/office/drawing/2014/main" id="{2641BE60-E027-DDF7-8468-B82B3A805FE2}"/>
              </a:ext>
            </a:extLst>
          </p:cNvPr>
          <p:cNvSpPr>
            <a:spLocks noGrp="1"/>
          </p:cNvSpPr>
          <p:nvPr>
            <p:ph type="title" hasCustomPrompt="1"/>
          </p:nvPr>
        </p:nvSpPr>
        <p:spPr>
          <a:xfrm>
            <a:off x="503236" y="259377"/>
            <a:ext cx="9436215" cy="307777"/>
          </a:xfrm>
          <a:prstGeom prst="rect">
            <a:avLst/>
          </a:prstGeom>
        </p:spPr>
        <p:txBody>
          <a:bodyPr/>
          <a:lstStyle>
            <a:lvl1pPr>
              <a:defRPr sz="2000"/>
            </a:lvl1pPr>
          </a:lstStyle>
          <a:p>
            <a:r>
              <a:rPr lang="en-US"/>
              <a:t>Click to add title</a:t>
            </a:r>
          </a:p>
        </p:txBody>
      </p:sp>
    </p:spTree>
    <p:extLst>
      <p:ext uri="{BB962C8B-B14F-4D97-AF65-F5344CB8AC3E}">
        <p14:creationId xmlns:p14="http://schemas.microsoft.com/office/powerpoint/2010/main" val="2688971180"/>
      </p:ext>
    </p:extLst>
  </p:cSld>
  <p:clrMapOvr>
    <a:masterClrMapping/>
  </p:clrMapOvr>
  <p:extLst>
    <p:ext uri="{DCECCB84-F9BA-43D5-87BE-67443E8EF086}">
      <p15:sldGuideLst xmlns:p15="http://schemas.microsoft.com/office/powerpoint/2012/main">
        <p15:guide id="1" pos="3750">
          <p15:clr>
            <a:srgbClr val="FBAE40"/>
          </p15:clr>
        </p15:guide>
        <p15:guide id="2" pos="3932">
          <p15:clr>
            <a:srgbClr val="FBAE40"/>
          </p15:clr>
        </p15:guide>
        <p15:guide id="3" orient="horz" pos="2341">
          <p15:clr>
            <a:srgbClr val="FBAE40"/>
          </p15:clr>
        </p15:guide>
        <p15:guide id="4" orient="horz" pos="2523">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K_Body, two placeholders">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8413C458-DB99-4440-8256-46DB956E8312}"/>
              </a:ext>
            </a:extLst>
          </p:cNvPr>
          <p:cNvSpPr>
            <a:spLocks noGrp="1"/>
          </p:cNvSpPr>
          <p:nvPr>
            <p:ph idx="1" hasCustomPrompt="1"/>
          </p:nvPr>
        </p:nvSpPr>
        <p:spPr>
          <a:xfrm>
            <a:off x="481013" y="1002909"/>
            <a:ext cx="8208000" cy="5321692"/>
          </a:xfrm>
        </p:spPr>
        <p:txBody>
          <a:bodyPr/>
          <a:lstStyle>
            <a:lvl1pPr>
              <a:defRPr sz="1400"/>
            </a:lvl1pPr>
            <a:lvl2pPr>
              <a:defRPr sz="1400"/>
            </a:lvl2pPr>
            <a:lvl3pPr>
              <a:defRPr sz="1200"/>
            </a:lvl3pPr>
            <a:lvl4pPr marL="727075" indent="-179388">
              <a:defRPr sz="1100"/>
            </a:lvl4pPr>
            <a:lvl5pPr>
              <a:defRPr sz="1100"/>
            </a:lvl5pPr>
          </a:lstStyle>
          <a:p>
            <a:pPr lvl="0"/>
            <a:r>
              <a:rPr lang="en-US"/>
              <a:t>Use for maps and infographics, text, charts, tables, or SmartArt. For charts, use the “3/4 width, full height” size option in the Graphing Add-in</a:t>
            </a:r>
          </a:p>
        </p:txBody>
      </p:sp>
      <p:sp>
        <p:nvSpPr>
          <p:cNvPr id="12" name="Content Placeholder 4">
            <a:extLst>
              <a:ext uri="{FF2B5EF4-FFF2-40B4-BE49-F238E27FC236}">
                <a16:creationId xmlns:a16="http://schemas.microsoft.com/office/drawing/2014/main" id="{EE620431-D406-48BE-AF82-2868124B868C}"/>
              </a:ext>
            </a:extLst>
          </p:cNvPr>
          <p:cNvSpPr>
            <a:spLocks noGrp="1"/>
          </p:cNvSpPr>
          <p:nvPr>
            <p:ph sz="quarter" idx="13" hasCustomPrompt="1"/>
          </p:nvPr>
        </p:nvSpPr>
        <p:spPr>
          <a:xfrm>
            <a:off x="8978105" y="1002909"/>
            <a:ext cx="2736058" cy="5321692"/>
          </a:xfrm>
        </p:spPr>
        <p:txBody>
          <a:bodyPr/>
          <a:lstStyle>
            <a:lvl1pPr>
              <a:defRPr sz="1600"/>
            </a:lvl1pPr>
            <a:lvl2pPr>
              <a:defRPr sz="1400"/>
            </a:lvl2pPr>
            <a:lvl3pPr>
              <a:defRPr sz="1200"/>
            </a:lvl3pPr>
            <a:lvl4pPr>
              <a:defRPr sz="1100"/>
            </a:lvl4pPr>
            <a:lvl5pPr>
              <a:defRPr sz="1100"/>
            </a:lvl5pPr>
          </a:lstStyle>
          <a:p>
            <a:pPr lvl="0"/>
            <a:r>
              <a:rPr lang="en-US"/>
              <a:t>Use for text, charts, tables, or SmartArt. It cannot be used for maps or infographics. For charts, use the “1/4 width, full height” size option in the Graphing Add-in</a:t>
            </a:r>
          </a:p>
        </p:txBody>
      </p:sp>
      <p:sp>
        <p:nvSpPr>
          <p:cNvPr id="11" name="Google Shape;83;p10">
            <a:extLst>
              <a:ext uri="{FF2B5EF4-FFF2-40B4-BE49-F238E27FC236}">
                <a16:creationId xmlns:a16="http://schemas.microsoft.com/office/drawing/2014/main" id="{B1B945A7-C974-440A-AD97-176B1BB54B76}"/>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16" name="Google Shape;19;p2">
            <a:extLst>
              <a:ext uri="{FF2B5EF4-FFF2-40B4-BE49-F238E27FC236}">
                <a16:creationId xmlns:a16="http://schemas.microsoft.com/office/drawing/2014/main" id="{81FCCB1F-0210-4322-98B6-27C4D4DB11D0}"/>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2" name="Title 1">
            <a:extLst>
              <a:ext uri="{FF2B5EF4-FFF2-40B4-BE49-F238E27FC236}">
                <a16:creationId xmlns:a16="http://schemas.microsoft.com/office/drawing/2014/main" id="{48E34324-872F-F9D3-D67B-24C6C8C606F2}"/>
              </a:ext>
            </a:extLst>
          </p:cNvPr>
          <p:cNvSpPr>
            <a:spLocks noGrp="1"/>
          </p:cNvSpPr>
          <p:nvPr>
            <p:ph type="title" hasCustomPrompt="1"/>
          </p:nvPr>
        </p:nvSpPr>
        <p:spPr>
          <a:xfrm>
            <a:off x="503236" y="259377"/>
            <a:ext cx="9436215" cy="307777"/>
          </a:xfrm>
          <a:prstGeom prst="rect">
            <a:avLst/>
          </a:prstGeom>
        </p:spPr>
        <p:txBody>
          <a:bodyPr/>
          <a:lstStyle>
            <a:lvl1pPr>
              <a:defRPr sz="2000"/>
            </a:lvl1pPr>
          </a:lstStyle>
          <a:p>
            <a:r>
              <a:rPr lang="en-US"/>
              <a:t>Click to add title</a:t>
            </a:r>
          </a:p>
        </p:txBody>
      </p:sp>
    </p:spTree>
    <p:extLst>
      <p:ext uri="{BB962C8B-B14F-4D97-AF65-F5344CB8AC3E}">
        <p14:creationId xmlns:p14="http://schemas.microsoft.com/office/powerpoint/2010/main" val="2283874344"/>
      </p:ext>
    </p:extLst>
  </p:cSld>
  <p:clrMapOvr>
    <a:masterClrMapping/>
  </p:clrMapOvr>
  <p:extLst>
    <p:ext uri="{DCECCB84-F9BA-43D5-87BE-67443E8EF086}">
      <p15:sldGuideLst xmlns:p15="http://schemas.microsoft.com/office/powerpoint/2012/main">
        <p15:guide id="1" pos="5474">
          <p15:clr>
            <a:srgbClr val="FBAE40"/>
          </p15:clr>
        </p15:guide>
        <p15:guide id="2" pos="5655">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L_Body, two placeholders">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8413C458-DB99-4440-8256-46DB956E8312}"/>
              </a:ext>
            </a:extLst>
          </p:cNvPr>
          <p:cNvSpPr>
            <a:spLocks noGrp="1"/>
          </p:cNvSpPr>
          <p:nvPr>
            <p:ph idx="1" hasCustomPrompt="1"/>
          </p:nvPr>
        </p:nvSpPr>
        <p:spPr>
          <a:xfrm>
            <a:off x="481013" y="1330037"/>
            <a:ext cx="8208000" cy="4994564"/>
          </a:xfrm>
        </p:spPr>
        <p:txBody>
          <a:bodyPr/>
          <a:lstStyle>
            <a:lvl1pPr>
              <a:defRPr sz="1400"/>
            </a:lvl1pPr>
            <a:lvl2pPr>
              <a:defRPr sz="1400"/>
            </a:lvl2pPr>
            <a:lvl3pPr>
              <a:defRPr sz="1200"/>
            </a:lvl3pPr>
            <a:lvl4pPr marL="727075" indent="-179388">
              <a:defRPr sz="1100"/>
            </a:lvl4pPr>
            <a:lvl5pPr>
              <a:defRPr sz="1100"/>
            </a:lvl5pPr>
          </a:lstStyle>
          <a:p>
            <a:pPr lvl="0"/>
            <a:r>
              <a:rPr lang="en-US"/>
              <a:t>Use for maps and infographics, text, charts, tables, or SmartArt. For charts, use the “3/4 width, full height” size option in the Graphing Add-in</a:t>
            </a:r>
          </a:p>
        </p:txBody>
      </p:sp>
      <p:sp>
        <p:nvSpPr>
          <p:cNvPr id="12" name="Content Placeholder 4">
            <a:extLst>
              <a:ext uri="{FF2B5EF4-FFF2-40B4-BE49-F238E27FC236}">
                <a16:creationId xmlns:a16="http://schemas.microsoft.com/office/drawing/2014/main" id="{EE620431-D406-48BE-AF82-2868124B868C}"/>
              </a:ext>
            </a:extLst>
          </p:cNvPr>
          <p:cNvSpPr>
            <a:spLocks noGrp="1"/>
          </p:cNvSpPr>
          <p:nvPr>
            <p:ph sz="quarter" idx="13" hasCustomPrompt="1"/>
          </p:nvPr>
        </p:nvSpPr>
        <p:spPr>
          <a:xfrm>
            <a:off x="8978105" y="1330037"/>
            <a:ext cx="2736058" cy="4994564"/>
          </a:xfrm>
        </p:spPr>
        <p:txBody>
          <a:bodyPr/>
          <a:lstStyle>
            <a:lvl1pPr>
              <a:defRPr sz="1600"/>
            </a:lvl1pPr>
            <a:lvl2pPr>
              <a:defRPr sz="1400"/>
            </a:lvl2pPr>
            <a:lvl3pPr>
              <a:defRPr sz="1200"/>
            </a:lvl3pPr>
            <a:lvl4pPr>
              <a:defRPr sz="1100"/>
            </a:lvl4pPr>
            <a:lvl5pPr>
              <a:defRPr sz="1100"/>
            </a:lvl5pPr>
          </a:lstStyle>
          <a:p>
            <a:pPr lvl="0"/>
            <a:r>
              <a:rPr lang="en-US"/>
              <a:t>Use for text, charts, tables, or SmartArt. It cannot be used for maps or infographics. For charts, use the “1/4 width, full height” size option in the Graphing Add-in</a:t>
            </a:r>
          </a:p>
        </p:txBody>
      </p:sp>
      <p:sp>
        <p:nvSpPr>
          <p:cNvPr id="11" name="Google Shape;83;p10">
            <a:extLst>
              <a:ext uri="{FF2B5EF4-FFF2-40B4-BE49-F238E27FC236}">
                <a16:creationId xmlns:a16="http://schemas.microsoft.com/office/drawing/2014/main" id="{B1B945A7-C974-440A-AD97-176B1BB54B76}"/>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16" name="Google Shape;19;p2">
            <a:extLst>
              <a:ext uri="{FF2B5EF4-FFF2-40B4-BE49-F238E27FC236}">
                <a16:creationId xmlns:a16="http://schemas.microsoft.com/office/drawing/2014/main" id="{81FCCB1F-0210-4322-98B6-27C4D4DB11D0}"/>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13" name="Text Placeholder 2">
            <a:extLst>
              <a:ext uri="{FF2B5EF4-FFF2-40B4-BE49-F238E27FC236}">
                <a16:creationId xmlns:a16="http://schemas.microsoft.com/office/drawing/2014/main" id="{B51E4CF5-C918-ECAA-6DA3-1D429466F87E}"/>
              </a:ext>
            </a:extLst>
          </p:cNvPr>
          <p:cNvSpPr>
            <a:spLocks noGrp="1"/>
          </p:cNvSpPr>
          <p:nvPr>
            <p:ph type="body" idx="16" hasCustomPrompt="1"/>
          </p:nvPr>
        </p:nvSpPr>
        <p:spPr>
          <a:xfrm>
            <a:off x="481012" y="971450"/>
            <a:ext cx="11233150" cy="246221"/>
          </a:xfrm>
          <a:prstGeom prst="rect">
            <a:avLst/>
          </a:prstGeom>
        </p:spPr>
        <p:txBody>
          <a:bodyPr wrap="square" anchor="t" anchorCtr="0">
            <a:spAutoFit/>
          </a:bodyPr>
          <a:lstStyle>
            <a:lvl1pPr marL="0" indent="0">
              <a:lnSpc>
                <a:spcPct val="100000"/>
              </a:lnSpc>
              <a:buNone/>
              <a:defRPr sz="1600" b="0">
                <a:solidFill>
                  <a:srgbClr val="39485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Optional, One Line Subtitle</a:t>
            </a:r>
          </a:p>
        </p:txBody>
      </p:sp>
      <p:sp>
        <p:nvSpPr>
          <p:cNvPr id="2" name="Title 1">
            <a:extLst>
              <a:ext uri="{FF2B5EF4-FFF2-40B4-BE49-F238E27FC236}">
                <a16:creationId xmlns:a16="http://schemas.microsoft.com/office/drawing/2014/main" id="{4A876C40-E770-45FE-91B6-D8DF3C036385}"/>
              </a:ext>
            </a:extLst>
          </p:cNvPr>
          <p:cNvSpPr>
            <a:spLocks noGrp="1"/>
          </p:cNvSpPr>
          <p:nvPr>
            <p:ph type="title" hasCustomPrompt="1"/>
          </p:nvPr>
        </p:nvSpPr>
        <p:spPr>
          <a:xfrm>
            <a:off x="503236" y="259377"/>
            <a:ext cx="9436215" cy="307777"/>
          </a:xfrm>
          <a:prstGeom prst="rect">
            <a:avLst/>
          </a:prstGeom>
        </p:spPr>
        <p:txBody>
          <a:bodyPr/>
          <a:lstStyle>
            <a:lvl1pPr>
              <a:defRPr sz="2000"/>
            </a:lvl1pPr>
          </a:lstStyle>
          <a:p>
            <a:r>
              <a:rPr lang="en-US"/>
              <a:t>Click to add title</a:t>
            </a:r>
          </a:p>
        </p:txBody>
      </p:sp>
    </p:spTree>
    <p:extLst>
      <p:ext uri="{BB962C8B-B14F-4D97-AF65-F5344CB8AC3E}">
        <p14:creationId xmlns:p14="http://schemas.microsoft.com/office/powerpoint/2010/main" val="3028728679"/>
      </p:ext>
    </p:extLst>
  </p:cSld>
  <p:clrMapOvr>
    <a:masterClrMapping/>
  </p:clrMapOvr>
  <p:extLst>
    <p:ext uri="{DCECCB84-F9BA-43D5-87BE-67443E8EF086}">
      <p15:sldGuideLst xmlns:p15="http://schemas.microsoft.com/office/powerpoint/2012/main">
        <p15:guide id="1" pos="5474">
          <p15:clr>
            <a:srgbClr val="FBAE40"/>
          </p15:clr>
        </p15:guide>
        <p15:guide id="2" pos="5655">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M_Body, three placeholders">
    <p:spTree>
      <p:nvGrpSpPr>
        <p:cNvPr id="1" name=""/>
        <p:cNvGrpSpPr/>
        <p:nvPr/>
      </p:nvGrpSpPr>
      <p:grpSpPr>
        <a:xfrm>
          <a:off x="0" y="0"/>
          <a:ext cx="0" cy="0"/>
          <a:chOff x="0" y="0"/>
          <a:chExt cx="0" cy="0"/>
        </a:xfrm>
      </p:grpSpPr>
      <p:sp>
        <p:nvSpPr>
          <p:cNvPr id="12" name="Content Placeholder 2">
            <a:extLst>
              <a:ext uri="{FF2B5EF4-FFF2-40B4-BE49-F238E27FC236}">
                <a16:creationId xmlns:a16="http://schemas.microsoft.com/office/drawing/2014/main" id="{044B9B56-366B-4CD3-856A-9288B1AEA82F}"/>
              </a:ext>
            </a:extLst>
          </p:cNvPr>
          <p:cNvSpPr>
            <a:spLocks noGrp="1"/>
          </p:cNvSpPr>
          <p:nvPr>
            <p:ph idx="1" hasCustomPrompt="1"/>
          </p:nvPr>
        </p:nvSpPr>
        <p:spPr>
          <a:xfrm>
            <a:off x="6242050" y="1016763"/>
            <a:ext cx="5472113" cy="5307837"/>
          </a:xfrm>
        </p:spPr>
        <p:txBody>
          <a:bodyPr/>
          <a:lstStyle>
            <a:lvl1pPr>
              <a:defRPr sz="1600"/>
            </a:lvl1pPr>
            <a:lvl2pPr>
              <a:defRPr sz="1400"/>
            </a:lvl2pPr>
            <a:lvl3pPr>
              <a:defRPr sz="1200"/>
            </a:lvl3pPr>
            <a:lvl4pPr marL="727075" indent="-179388">
              <a:defRPr sz="1100"/>
            </a:lvl4pPr>
            <a:lvl5pPr>
              <a:defRPr sz="1100"/>
            </a:lvl5pPr>
          </a:lstStyle>
          <a:p>
            <a:pPr lvl="0"/>
            <a:r>
              <a:rPr lang="en-US"/>
              <a:t>Use for maps and infographics, text, charts, tables, or SmartArt. For charts, use the “Half width, full height (tall)” size option in the Graphing Add-in</a:t>
            </a:r>
          </a:p>
        </p:txBody>
      </p:sp>
      <p:sp>
        <p:nvSpPr>
          <p:cNvPr id="18" name="Content Placeholder 2">
            <a:extLst>
              <a:ext uri="{FF2B5EF4-FFF2-40B4-BE49-F238E27FC236}">
                <a16:creationId xmlns:a16="http://schemas.microsoft.com/office/drawing/2014/main" id="{01E51D7D-116B-4B06-BDE9-00B0A9127C96}"/>
              </a:ext>
            </a:extLst>
          </p:cNvPr>
          <p:cNvSpPr>
            <a:spLocks noGrp="1"/>
          </p:cNvSpPr>
          <p:nvPr>
            <p:ph idx="11" hasCustomPrompt="1"/>
          </p:nvPr>
        </p:nvSpPr>
        <p:spPr>
          <a:xfrm>
            <a:off x="481013" y="1016764"/>
            <a:ext cx="5472112" cy="2607761"/>
          </a:xfrm>
        </p:spPr>
        <p:txBody>
          <a:bodyPr/>
          <a:lstStyle>
            <a:lvl1pPr>
              <a:defRPr sz="1600"/>
            </a:lvl1pPr>
            <a:lvl2pPr>
              <a:defRPr sz="1400"/>
            </a:lvl2pPr>
            <a:lvl3pPr>
              <a:defRPr sz="1200"/>
            </a:lvl3pPr>
            <a:lvl4pPr marL="727075" indent="-179388">
              <a:defRPr/>
            </a:lvl4pPr>
          </a:lstStyle>
          <a:p>
            <a:pPr lvl="0"/>
            <a:r>
              <a:rPr lang="en-US"/>
              <a:t>Use for text, charts, tables, or SmartArt. It cannot be used for maps or infographics. For charts, use the “Half width, half height (small)” size option in the Graphing Add-in</a:t>
            </a:r>
          </a:p>
        </p:txBody>
      </p:sp>
      <p:sp>
        <p:nvSpPr>
          <p:cNvPr id="19" name="Content Placeholder 2">
            <a:extLst>
              <a:ext uri="{FF2B5EF4-FFF2-40B4-BE49-F238E27FC236}">
                <a16:creationId xmlns:a16="http://schemas.microsoft.com/office/drawing/2014/main" id="{CB94755B-8C3C-4DB2-9B21-22A1D3916AB0}"/>
              </a:ext>
            </a:extLst>
          </p:cNvPr>
          <p:cNvSpPr>
            <a:spLocks noGrp="1"/>
          </p:cNvSpPr>
          <p:nvPr>
            <p:ph idx="12" hasCustomPrompt="1"/>
          </p:nvPr>
        </p:nvSpPr>
        <p:spPr>
          <a:xfrm>
            <a:off x="480963" y="3716840"/>
            <a:ext cx="5472111" cy="2607761"/>
          </a:xfrm>
        </p:spPr>
        <p:txBody>
          <a:bodyPr/>
          <a:lstStyle>
            <a:lvl1pPr>
              <a:defRPr sz="1600"/>
            </a:lvl1pPr>
            <a:lvl2pPr>
              <a:defRPr sz="1400"/>
            </a:lvl2pPr>
            <a:lvl3pPr>
              <a:defRPr sz="1200"/>
            </a:lvl3pPr>
            <a:lvl4pPr marL="547687" indent="0">
              <a:buNone/>
              <a:defRPr/>
            </a:lvl4pPr>
          </a:lstStyle>
          <a:p>
            <a:pPr lvl="0"/>
            <a:r>
              <a:rPr lang="en-US"/>
              <a:t>Use for text, charts, tables, or SmartArt. It cannot be used for maps or infographics. For charts, use the “Half width, half height (small)” size option in the Graphing Add-in</a:t>
            </a:r>
          </a:p>
        </p:txBody>
      </p:sp>
      <p:sp>
        <p:nvSpPr>
          <p:cNvPr id="10" name="Google Shape;83;p10">
            <a:extLst>
              <a:ext uri="{FF2B5EF4-FFF2-40B4-BE49-F238E27FC236}">
                <a16:creationId xmlns:a16="http://schemas.microsoft.com/office/drawing/2014/main" id="{C1E43C0B-0348-4433-AA76-1CB18C63BADF}"/>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22" name="Google Shape;19;p2">
            <a:extLst>
              <a:ext uri="{FF2B5EF4-FFF2-40B4-BE49-F238E27FC236}">
                <a16:creationId xmlns:a16="http://schemas.microsoft.com/office/drawing/2014/main" id="{B10072E6-04DA-49DF-95AB-97D9D07CF38E}"/>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3" name="Title 1">
            <a:extLst>
              <a:ext uri="{FF2B5EF4-FFF2-40B4-BE49-F238E27FC236}">
                <a16:creationId xmlns:a16="http://schemas.microsoft.com/office/drawing/2014/main" id="{77A8260D-21B7-2CC7-81E5-CC62CE629D70}"/>
              </a:ext>
            </a:extLst>
          </p:cNvPr>
          <p:cNvSpPr>
            <a:spLocks noGrp="1"/>
          </p:cNvSpPr>
          <p:nvPr>
            <p:ph type="title" hasCustomPrompt="1"/>
          </p:nvPr>
        </p:nvSpPr>
        <p:spPr>
          <a:xfrm>
            <a:off x="503236" y="259377"/>
            <a:ext cx="9436215" cy="307777"/>
          </a:xfrm>
          <a:prstGeom prst="rect">
            <a:avLst/>
          </a:prstGeom>
        </p:spPr>
        <p:txBody>
          <a:bodyPr/>
          <a:lstStyle>
            <a:lvl1pPr>
              <a:defRPr sz="2000"/>
            </a:lvl1pPr>
          </a:lstStyle>
          <a:p>
            <a:r>
              <a:rPr lang="en-US"/>
              <a:t>Click to add title</a:t>
            </a:r>
          </a:p>
        </p:txBody>
      </p:sp>
    </p:spTree>
    <p:extLst>
      <p:ext uri="{BB962C8B-B14F-4D97-AF65-F5344CB8AC3E}">
        <p14:creationId xmlns:p14="http://schemas.microsoft.com/office/powerpoint/2010/main" val="4014045621"/>
      </p:ext>
    </p:extLst>
  </p:cSld>
  <p:clrMapOvr>
    <a:masterClrMapping/>
  </p:clrMapOvr>
  <p:extLst>
    <p:ext uri="{DCECCB84-F9BA-43D5-87BE-67443E8EF086}">
      <p15:sldGuideLst xmlns:p15="http://schemas.microsoft.com/office/powerpoint/2012/main">
        <p15:guide id="1" pos="3750">
          <p15:clr>
            <a:srgbClr val="FBAE40"/>
          </p15:clr>
        </p15:guide>
        <p15:guide id="2" pos="3932">
          <p15:clr>
            <a:srgbClr val="FBAE40"/>
          </p15:clr>
        </p15:guide>
        <p15:guide id="3" orient="horz" pos="2341">
          <p15:clr>
            <a:srgbClr val="FBAE40"/>
          </p15:clr>
        </p15:guide>
        <p15:guide id="4" orient="horz" pos="2523">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N_Body, three placeholders">
    <p:spTree>
      <p:nvGrpSpPr>
        <p:cNvPr id="1" name=""/>
        <p:cNvGrpSpPr/>
        <p:nvPr/>
      </p:nvGrpSpPr>
      <p:grpSpPr>
        <a:xfrm>
          <a:off x="0" y="0"/>
          <a:ext cx="0" cy="0"/>
          <a:chOff x="0" y="0"/>
          <a:chExt cx="0" cy="0"/>
        </a:xfrm>
      </p:grpSpPr>
      <p:sp>
        <p:nvSpPr>
          <p:cNvPr id="12" name="Content Placeholder 2">
            <a:extLst>
              <a:ext uri="{FF2B5EF4-FFF2-40B4-BE49-F238E27FC236}">
                <a16:creationId xmlns:a16="http://schemas.microsoft.com/office/drawing/2014/main" id="{044B9B56-366B-4CD3-856A-9288B1AEA82F}"/>
              </a:ext>
            </a:extLst>
          </p:cNvPr>
          <p:cNvSpPr>
            <a:spLocks noGrp="1"/>
          </p:cNvSpPr>
          <p:nvPr>
            <p:ph idx="1" hasCustomPrompt="1"/>
          </p:nvPr>
        </p:nvSpPr>
        <p:spPr>
          <a:xfrm>
            <a:off x="6242050" y="1343891"/>
            <a:ext cx="5472113" cy="4980710"/>
          </a:xfrm>
        </p:spPr>
        <p:txBody>
          <a:bodyPr/>
          <a:lstStyle>
            <a:lvl1pPr>
              <a:defRPr sz="1600"/>
            </a:lvl1pPr>
            <a:lvl2pPr>
              <a:defRPr sz="1400"/>
            </a:lvl2pPr>
            <a:lvl3pPr>
              <a:defRPr sz="1200"/>
            </a:lvl3pPr>
            <a:lvl4pPr marL="727075" indent="-179388">
              <a:defRPr sz="1100"/>
            </a:lvl4pPr>
            <a:lvl5pPr>
              <a:defRPr sz="1100"/>
            </a:lvl5pPr>
          </a:lstStyle>
          <a:p>
            <a:pPr lvl="0"/>
            <a:r>
              <a:rPr lang="en-US"/>
              <a:t>Use for maps and infographics, text, charts, tables, or SmartArt. For charts, use the “Half width, full height (tall)” size option in the Graphing Add-in</a:t>
            </a:r>
          </a:p>
        </p:txBody>
      </p:sp>
      <p:sp>
        <p:nvSpPr>
          <p:cNvPr id="18" name="Content Placeholder 2">
            <a:extLst>
              <a:ext uri="{FF2B5EF4-FFF2-40B4-BE49-F238E27FC236}">
                <a16:creationId xmlns:a16="http://schemas.microsoft.com/office/drawing/2014/main" id="{01E51D7D-116B-4B06-BDE9-00B0A9127C96}"/>
              </a:ext>
            </a:extLst>
          </p:cNvPr>
          <p:cNvSpPr>
            <a:spLocks noGrp="1"/>
          </p:cNvSpPr>
          <p:nvPr>
            <p:ph idx="11" hasCustomPrompt="1"/>
          </p:nvPr>
        </p:nvSpPr>
        <p:spPr>
          <a:xfrm>
            <a:off x="481013" y="1343892"/>
            <a:ext cx="5472112" cy="2402233"/>
          </a:xfrm>
        </p:spPr>
        <p:txBody>
          <a:bodyPr/>
          <a:lstStyle>
            <a:lvl1pPr>
              <a:defRPr sz="1600"/>
            </a:lvl1pPr>
            <a:lvl2pPr>
              <a:defRPr sz="1400"/>
            </a:lvl2pPr>
            <a:lvl3pPr>
              <a:defRPr sz="1200"/>
            </a:lvl3pPr>
            <a:lvl4pPr marL="727075" indent="-179388">
              <a:defRPr/>
            </a:lvl4pPr>
          </a:lstStyle>
          <a:p>
            <a:pPr lvl="0"/>
            <a:r>
              <a:rPr lang="en-US"/>
              <a:t>Use for text, charts, tables, or SmartArt. It cannot be used for maps or infographics. For charts, use the “Half width, half height (small)” size option in the Graphing Add-in</a:t>
            </a:r>
          </a:p>
        </p:txBody>
      </p:sp>
      <p:sp>
        <p:nvSpPr>
          <p:cNvPr id="19" name="Content Placeholder 2">
            <a:extLst>
              <a:ext uri="{FF2B5EF4-FFF2-40B4-BE49-F238E27FC236}">
                <a16:creationId xmlns:a16="http://schemas.microsoft.com/office/drawing/2014/main" id="{CB94755B-8C3C-4DB2-9B21-22A1D3916AB0}"/>
              </a:ext>
            </a:extLst>
          </p:cNvPr>
          <p:cNvSpPr>
            <a:spLocks noGrp="1"/>
          </p:cNvSpPr>
          <p:nvPr>
            <p:ph idx="12" hasCustomPrompt="1"/>
          </p:nvPr>
        </p:nvSpPr>
        <p:spPr>
          <a:xfrm>
            <a:off x="480963" y="3872347"/>
            <a:ext cx="5472111" cy="2452254"/>
          </a:xfrm>
        </p:spPr>
        <p:txBody>
          <a:bodyPr/>
          <a:lstStyle>
            <a:lvl1pPr>
              <a:defRPr sz="1600"/>
            </a:lvl1pPr>
            <a:lvl2pPr>
              <a:defRPr sz="1400"/>
            </a:lvl2pPr>
            <a:lvl3pPr>
              <a:defRPr sz="1200"/>
            </a:lvl3pPr>
            <a:lvl4pPr marL="547687" indent="0">
              <a:buNone/>
              <a:defRPr/>
            </a:lvl4pPr>
          </a:lstStyle>
          <a:p>
            <a:pPr lvl="0"/>
            <a:r>
              <a:rPr lang="en-US"/>
              <a:t>Use for text, charts, tables, or SmartArt. It cannot be used for maps or infographics. For charts, use the “Half width, half height (small)” size option in the Graphing Add-in</a:t>
            </a:r>
          </a:p>
        </p:txBody>
      </p:sp>
      <p:sp>
        <p:nvSpPr>
          <p:cNvPr id="10" name="Google Shape;83;p10">
            <a:extLst>
              <a:ext uri="{FF2B5EF4-FFF2-40B4-BE49-F238E27FC236}">
                <a16:creationId xmlns:a16="http://schemas.microsoft.com/office/drawing/2014/main" id="{C1E43C0B-0348-4433-AA76-1CB18C63BADF}"/>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22" name="Google Shape;19;p2">
            <a:extLst>
              <a:ext uri="{FF2B5EF4-FFF2-40B4-BE49-F238E27FC236}">
                <a16:creationId xmlns:a16="http://schemas.microsoft.com/office/drawing/2014/main" id="{B10072E6-04DA-49DF-95AB-97D9D07CF38E}"/>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14" name="Text Placeholder 2">
            <a:extLst>
              <a:ext uri="{FF2B5EF4-FFF2-40B4-BE49-F238E27FC236}">
                <a16:creationId xmlns:a16="http://schemas.microsoft.com/office/drawing/2014/main" id="{A16E5D45-2DC4-F8F9-64B8-57DF101137C2}"/>
              </a:ext>
            </a:extLst>
          </p:cNvPr>
          <p:cNvSpPr>
            <a:spLocks noGrp="1"/>
          </p:cNvSpPr>
          <p:nvPr>
            <p:ph type="body" idx="16" hasCustomPrompt="1"/>
          </p:nvPr>
        </p:nvSpPr>
        <p:spPr>
          <a:xfrm>
            <a:off x="481012" y="971450"/>
            <a:ext cx="11233150" cy="246221"/>
          </a:xfrm>
          <a:prstGeom prst="rect">
            <a:avLst/>
          </a:prstGeom>
        </p:spPr>
        <p:txBody>
          <a:bodyPr wrap="square" anchor="t" anchorCtr="0">
            <a:spAutoFit/>
          </a:bodyPr>
          <a:lstStyle>
            <a:lvl1pPr marL="0" indent="0">
              <a:lnSpc>
                <a:spcPct val="100000"/>
              </a:lnSpc>
              <a:buNone/>
              <a:defRPr sz="1600" b="0">
                <a:solidFill>
                  <a:srgbClr val="39485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Optional, One Line Subtitle</a:t>
            </a:r>
          </a:p>
        </p:txBody>
      </p:sp>
      <p:sp>
        <p:nvSpPr>
          <p:cNvPr id="3" name="Title 1">
            <a:extLst>
              <a:ext uri="{FF2B5EF4-FFF2-40B4-BE49-F238E27FC236}">
                <a16:creationId xmlns:a16="http://schemas.microsoft.com/office/drawing/2014/main" id="{D571FF7F-BA94-7D0E-3E68-AB5AD2F31763}"/>
              </a:ext>
            </a:extLst>
          </p:cNvPr>
          <p:cNvSpPr>
            <a:spLocks noGrp="1"/>
          </p:cNvSpPr>
          <p:nvPr>
            <p:ph type="title" hasCustomPrompt="1"/>
          </p:nvPr>
        </p:nvSpPr>
        <p:spPr>
          <a:xfrm>
            <a:off x="503236" y="259377"/>
            <a:ext cx="9436215" cy="307777"/>
          </a:xfrm>
          <a:prstGeom prst="rect">
            <a:avLst/>
          </a:prstGeom>
        </p:spPr>
        <p:txBody>
          <a:bodyPr/>
          <a:lstStyle>
            <a:lvl1pPr>
              <a:defRPr sz="2000"/>
            </a:lvl1pPr>
          </a:lstStyle>
          <a:p>
            <a:r>
              <a:rPr lang="en-US"/>
              <a:t>Click to add title</a:t>
            </a:r>
          </a:p>
        </p:txBody>
      </p:sp>
    </p:spTree>
    <p:extLst>
      <p:ext uri="{BB962C8B-B14F-4D97-AF65-F5344CB8AC3E}">
        <p14:creationId xmlns:p14="http://schemas.microsoft.com/office/powerpoint/2010/main" val="1841807914"/>
      </p:ext>
    </p:extLst>
  </p:cSld>
  <p:clrMapOvr>
    <a:masterClrMapping/>
  </p:clrMapOvr>
  <p:extLst>
    <p:ext uri="{DCECCB84-F9BA-43D5-87BE-67443E8EF086}">
      <p15:sldGuideLst xmlns:p15="http://schemas.microsoft.com/office/powerpoint/2012/main">
        <p15:guide id="1" pos="3750">
          <p15:clr>
            <a:srgbClr val="FBAE40"/>
          </p15:clr>
        </p15:guide>
        <p15:guide id="2" pos="3932">
          <p15:clr>
            <a:srgbClr val="FBAE40"/>
          </p15:clr>
        </p15:guide>
        <p15:guide id="3" orient="horz" pos="2341">
          <p15:clr>
            <a:srgbClr val="FBAE40"/>
          </p15:clr>
        </p15:guide>
        <p15:guide id="4" orient="horz" pos="2523">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4K_r_Body, two placeholders">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8413C458-DB99-4440-8256-46DB956E8312}"/>
              </a:ext>
            </a:extLst>
          </p:cNvPr>
          <p:cNvSpPr>
            <a:spLocks noGrp="1"/>
          </p:cNvSpPr>
          <p:nvPr>
            <p:ph idx="1" hasCustomPrompt="1"/>
          </p:nvPr>
        </p:nvSpPr>
        <p:spPr>
          <a:xfrm>
            <a:off x="3483939" y="1002909"/>
            <a:ext cx="8208000" cy="5321692"/>
          </a:xfrm>
        </p:spPr>
        <p:txBody>
          <a:bodyPr/>
          <a:lstStyle>
            <a:lvl1pPr>
              <a:defRPr sz="1400"/>
            </a:lvl1pPr>
            <a:lvl2pPr>
              <a:defRPr sz="1400"/>
            </a:lvl2pPr>
            <a:lvl3pPr>
              <a:defRPr sz="1200"/>
            </a:lvl3pPr>
            <a:lvl4pPr marL="727075" indent="-179388">
              <a:defRPr sz="1100"/>
            </a:lvl4pPr>
            <a:lvl5pPr>
              <a:defRPr sz="1100"/>
            </a:lvl5pPr>
          </a:lstStyle>
          <a:p>
            <a:pPr lvl="0"/>
            <a:r>
              <a:rPr lang="en-US"/>
              <a:t>Use for maps and infographics, text, charts, tables, or SmartArt. For charts, use the “3/4 width, full height” size option in the Graphing Add-in</a:t>
            </a:r>
          </a:p>
        </p:txBody>
      </p:sp>
      <p:sp>
        <p:nvSpPr>
          <p:cNvPr id="12" name="Content Placeholder 4">
            <a:extLst>
              <a:ext uri="{FF2B5EF4-FFF2-40B4-BE49-F238E27FC236}">
                <a16:creationId xmlns:a16="http://schemas.microsoft.com/office/drawing/2014/main" id="{EE620431-D406-48BE-AF82-2868124B868C}"/>
              </a:ext>
            </a:extLst>
          </p:cNvPr>
          <p:cNvSpPr>
            <a:spLocks noGrp="1"/>
          </p:cNvSpPr>
          <p:nvPr>
            <p:ph sz="quarter" idx="13" hasCustomPrompt="1"/>
          </p:nvPr>
        </p:nvSpPr>
        <p:spPr>
          <a:xfrm>
            <a:off x="503236" y="1002909"/>
            <a:ext cx="2736058" cy="5321692"/>
          </a:xfrm>
        </p:spPr>
        <p:txBody>
          <a:bodyPr/>
          <a:lstStyle>
            <a:lvl1pPr>
              <a:defRPr sz="1600"/>
            </a:lvl1pPr>
            <a:lvl2pPr>
              <a:defRPr sz="1400"/>
            </a:lvl2pPr>
            <a:lvl3pPr>
              <a:defRPr sz="1200"/>
            </a:lvl3pPr>
            <a:lvl4pPr>
              <a:defRPr sz="1100"/>
            </a:lvl4pPr>
            <a:lvl5pPr>
              <a:defRPr sz="1100"/>
            </a:lvl5pPr>
          </a:lstStyle>
          <a:p>
            <a:pPr lvl="0"/>
            <a:r>
              <a:rPr lang="en-US"/>
              <a:t>Use for text, charts, tables, or SmartArt. It cannot be used for maps or infographics. For charts, use the “1/4 width, full height” size option in the Graphing Add-in</a:t>
            </a:r>
          </a:p>
        </p:txBody>
      </p:sp>
      <p:sp>
        <p:nvSpPr>
          <p:cNvPr id="11" name="Google Shape;83;p10">
            <a:extLst>
              <a:ext uri="{FF2B5EF4-FFF2-40B4-BE49-F238E27FC236}">
                <a16:creationId xmlns:a16="http://schemas.microsoft.com/office/drawing/2014/main" id="{B1B945A7-C974-440A-AD97-176B1BB54B76}"/>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16" name="Google Shape;19;p2">
            <a:extLst>
              <a:ext uri="{FF2B5EF4-FFF2-40B4-BE49-F238E27FC236}">
                <a16:creationId xmlns:a16="http://schemas.microsoft.com/office/drawing/2014/main" id="{81FCCB1F-0210-4322-98B6-27C4D4DB11D0}"/>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2" name="Title 1">
            <a:extLst>
              <a:ext uri="{FF2B5EF4-FFF2-40B4-BE49-F238E27FC236}">
                <a16:creationId xmlns:a16="http://schemas.microsoft.com/office/drawing/2014/main" id="{25AE7439-3573-4115-ED20-7FC699A8A19F}"/>
              </a:ext>
            </a:extLst>
          </p:cNvPr>
          <p:cNvSpPr>
            <a:spLocks noGrp="1"/>
          </p:cNvSpPr>
          <p:nvPr>
            <p:ph type="title" hasCustomPrompt="1"/>
          </p:nvPr>
        </p:nvSpPr>
        <p:spPr>
          <a:xfrm>
            <a:off x="503236" y="259377"/>
            <a:ext cx="9436215" cy="307777"/>
          </a:xfrm>
          <a:prstGeom prst="rect">
            <a:avLst/>
          </a:prstGeom>
        </p:spPr>
        <p:txBody>
          <a:bodyPr/>
          <a:lstStyle>
            <a:lvl1pPr>
              <a:defRPr sz="2000"/>
            </a:lvl1pPr>
          </a:lstStyle>
          <a:p>
            <a:r>
              <a:rPr lang="en-US"/>
              <a:t>Click to add title</a:t>
            </a:r>
          </a:p>
        </p:txBody>
      </p:sp>
    </p:spTree>
    <p:extLst>
      <p:ext uri="{BB962C8B-B14F-4D97-AF65-F5344CB8AC3E}">
        <p14:creationId xmlns:p14="http://schemas.microsoft.com/office/powerpoint/2010/main" val="1162521113"/>
      </p:ext>
    </p:extLst>
  </p:cSld>
  <p:clrMapOvr>
    <a:masterClrMapping/>
  </p:clrMapOvr>
  <p:extLst>
    <p:ext uri="{DCECCB84-F9BA-43D5-87BE-67443E8EF086}">
      <p15:sldGuideLst xmlns:p15="http://schemas.microsoft.com/office/powerpoint/2012/main">
        <p15:guide id="1" pos="5474">
          <p15:clr>
            <a:srgbClr val="FBAE40"/>
          </p15:clr>
        </p15:guide>
        <p15:guide id="2" pos="5655">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4L_r_Body, two placeholders">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8413C458-DB99-4440-8256-46DB956E8312}"/>
              </a:ext>
            </a:extLst>
          </p:cNvPr>
          <p:cNvSpPr>
            <a:spLocks noGrp="1"/>
          </p:cNvSpPr>
          <p:nvPr>
            <p:ph idx="1" hasCustomPrompt="1"/>
          </p:nvPr>
        </p:nvSpPr>
        <p:spPr>
          <a:xfrm>
            <a:off x="3506162" y="1330037"/>
            <a:ext cx="8208000" cy="4994564"/>
          </a:xfrm>
        </p:spPr>
        <p:txBody>
          <a:bodyPr/>
          <a:lstStyle>
            <a:lvl1pPr>
              <a:defRPr sz="1400"/>
            </a:lvl1pPr>
            <a:lvl2pPr>
              <a:defRPr sz="1400"/>
            </a:lvl2pPr>
            <a:lvl3pPr>
              <a:defRPr sz="1200"/>
            </a:lvl3pPr>
            <a:lvl4pPr marL="727075" indent="-179388">
              <a:defRPr sz="1100"/>
            </a:lvl4pPr>
            <a:lvl5pPr>
              <a:defRPr sz="1100"/>
            </a:lvl5pPr>
          </a:lstStyle>
          <a:p>
            <a:pPr lvl="0"/>
            <a:r>
              <a:rPr lang="en-US"/>
              <a:t>Use for maps and infographics, text, charts, tables, or SmartArt. For charts, use the “3/4 width, full height” size option in the Graphing Add-in</a:t>
            </a:r>
          </a:p>
        </p:txBody>
      </p:sp>
      <p:sp>
        <p:nvSpPr>
          <p:cNvPr id="12" name="Content Placeholder 4">
            <a:extLst>
              <a:ext uri="{FF2B5EF4-FFF2-40B4-BE49-F238E27FC236}">
                <a16:creationId xmlns:a16="http://schemas.microsoft.com/office/drawing/2014/main" id="{EE620431-D406-48BE-AF82-2868124B868C}"/>
              </a:ext>
            </a:extLst>
          </p:cNvPr>
          <p:cNvSpPr>
            <a:spLocks noGrp="1"/>
          </p:cNvSpPr>
          <p:nvPr>
            <p:ph sz="quarter" idx="13" hasCustomPrompt="1"/>
          </p:nvPr>
        </p:nvSpPr>
        <p:spPr>
          <a:xfrm>
            <a:off x="503557" y="1330037"/>
            <a:ext cx="2736058" cy="4994564"/>
          </a:xfrm>
        </p:spPr>
        <p:txBody>
          <a:bodyPr/>
          <a:lstStyle>
            <a:lvl1pPr>
              <a:defRPr sz="1600"/>
            </a:lvl1pPr>
            <a:lvl2pPr>
              <a:defRPr sz="1400"/>
            </a:lvl2pPr>
            <a:lvl3pPr>
              <a:defRPr sz="1200"/>
            </a:lvl3pPr>
            <a:lvl4pPr>
              <a:defRPr sz="1100"/>
            </a:lvl4pPr>
            <a:lvl5pPr>
              <a:defRPr sz="1100"/>
            </a:lvl5pPr>
          </a:lstStyle>
          <a:p>
            <a:pPr lvl="0"/>
            <a:r>
              <a:rPr lang="en-US"/>
              <a:t>Use for text, charts, tables, or SmartArt. It cannot be used for maps or infographics. For charts, use the “1/4 width, full height” size option in the Graphing Add-in</a:t>
            </a:r>
          </a:p>
        </p:txBody>
      </p:sp>
      <p:sp>
        <p:nvSpPr>
          <p:cNvPr id="11" name="Google Shape;83;p10">
            <a:extLst>
              <a:ext uri="{FF2B5EF4-FFF2-40B4-BE49-F238E27FC236}">
                <a16:creationId xmlns:a16="http://schemas.microsoft.com/office/drawing/2014/main" id="{B1B945A7-C974-440A-AD97-176B1BB54B76}"/>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16" name="Google Shape;19;p2">
            <a:extLst>
              <a:ext uri="{FF2B5EF4-FFF2-40B4-BE49-F238E27FC236}">
                <a16:creationId xmlns:a16="http://schemas.microsoft.com/office/drawing/2014/main" id="{81FCCB1F-0210-4322-98B6-27C4D4DB11D0}"/>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13" name="Text Placeholder 2">
            <a:extLst>
              <a:ext uri="{FF2B5EF4-FFF2-40B4-BE49-F238E27FC236}">
                <a16:creationId xmlns:a16="http://schemas.microsoft.com/office/drawing/2014/main" id="{B51E4CF5-C918-ECAA-6DA3-1D429466F87E}"/>
              </a:ext>
            </a:extLst>
          </p:cNvPr>
          <p:cNvSpPr>
            <a:spLocks noGrp="1"/>
          </p:cNvSpPr>
          <p:nvPr>
            <p:ph type="body" idx="16" hasCustomPrompt="1"/>
          </p:nvPr>
        </p:nvSpPr>
        <p:spPr>
          <a:xfrm>
            <a:off x="481012" y="971450"/>
            <a:ext cx="11233150" cy="246221"/>
          </a:xfrm>
          <a:prstGeom prst="rect">
            <a:avLst/>
          </a:prstGeom>
        </p:spPr>
        <p:txBody>
          <a:bodyPr wrap="square" anchor="t" anchorCtr="0">
            <a:spAutoFit/>
          </a:bodyPr>
          <a:lstStyle>
            <a:lvl1pPr marL="0" indent="0">
              <a:lnSpc>
                <a:spcPct val="100000"/>
              </a:lnSpc>
              <a:buNone/>
              <a:defRPr sz="1600" b="0">
                <a:solidFill>
                  <a:srgbClr val="39485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Optional, One Line Subtitle</a:t>
            </a:r>
          </a:p>
        </p:txBody>
      </p:sp>
      <p:sp>
        <p:nvSpPr>
          <p:cNvPr id="2" name="Title 1">
            <a:extLst>
              <a:ext uri="{FF2B5EF4-FFF2-40B4-BE49-F238E27FC236}">
                <a16:creationId xmlns:a16="http://schemas.microsoft.com/office/drawing/2014/main" id="{93681882-8FAD-8E22-82E5-2AEEDB05324C}"/>
              </a:ext>
            </a:extLst>
          </p:cNvPr>
          <p:cNvSpPr>
            <a:spLocks noGrp="1"/>
          </p:cNvSpPr>
          <p:nvPr>
            <p:ph type="title" hasCustomPrompt="1"/>
          </p:nvPr>
        </p:nvSpPr>
        <p:spPr>
          <a:xfrm>
            <a:off x="503236" y="259377"/>
            <a:ext cx="9436215" cy="307777"/>
          </a:xfrm>
          <a:prstGeom prst="rect">
            <a:avLst/>
          </a:prstGeom>
        </p:spPr>
        <p:txBody>
          <a:bodyPr/>
          <a:lstStyle>
            <a:lvl1pPr>
              <a:defRPr sz="2000"/>
            </a:lvl1pPr>
          </a:lstStyle>
          <a:p>
            <a:r>
              <a:rPr lang="en-US"/>
              <a:t>Click to add title</a:t>
            </a:r>
          </a:p>
        </p:txBody>
      </p:sp>
    </p:spTree>
    <p:extLst>
      <p:ext uri="{BB962C8B-B14F-4D97-AF65-F5344CB8AC3E}">
        <p14:creationId xmlns:p14="http://schemas.microsoft.com/office/powerpoint/2010/main" val="2446998549"/>
      </p:ext>
    </p:extLst>
  </p:cSld>
  <p:clrMapOvr>
    <a:masterClrMapping/>
  </p:clrMapOvr>
  <p:extLst>
    <p:ext uri="{DCECCB84-F9BA-43D5-87BE-67443E8EF086}">
      <p15:sldGuideLst xmlns:p15="http://schemas.microsoft.com/office/powerpoint/2012/main">
        <p15:guide id="1" pos="5474">
          <p15:clr>
            <a:srgbClr val="FBAE40"/>
          </p15:clr>
        </p15:guide>
        <p15:guide id="2" pos="5655">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4M_r_Body, three placeholders">
    <p:spTree>
      <p:nvGrpSpPr>
        <p:cNvPr id="1" name=""/>
        <p:cNvGrpSpPr/>
        <p:nvPr/>
      </p:nvGrpSpPr>
      <p:grpSpPr>
        <a:xfrm>
          <a:off x="0" y="0"/>
          <a:ext cx="0" cy="0"/>
          <a:chOff x="0" y="0"/>
          <a:chExt cx="0" cy="0"/>
        </a:xfrm>
      </p:grpSpPr>
      <p:sp>
        <p:nvSpPr>
          <p:cNvPr id="12" name="Content Placeholder 2">
            <a:extLst>
              <a:ext uri="{FF2B5EF4-FFF2-40B4-BE49-F238E27FC236}">
                <a16:creationId xmlns:a16="http://schemas.microsoft.com/office/drawing/2014/main" id="{044B9B56-366B-4CD3-856A-9288B1AEA82F}"/>
              </a:ext>
            </a:extLst>
          </p:cNvPr>
          <p:cNvSpPr>
            <a:spLocks noGrp="1"/>
          </p:cNvSpPr>
          <p:nvPr>
            <p:ph idx="1" hasCustomPrompt="1"/>
          </p:nvPr>
        </p:nvSpPr>
        <p:spPr>
          <a:xfrm>
            <a:off x="503236" y="1016763"/>
            <a:ext cx="5472113" cy="5307837"/>
          </a:xfrm>
        </p:spPr>
        <p:txBody>
          <a:bodyPr/>
          <a:lstStyle>
            <a:lvl1pPr>
              <a:defRPr sz="1600"/>
            </a:lvl1pPr>
            <a:lvl2pPr>
              <a:defRPr sz="1400"/>
            </a:lvl2pPr>
            <a:lvl3pPr>
              <a:defRPr sz="1200"/>
            </a:lvl3pPr>
            <a:lvl4pPr marL="727075" indent="-179388">
              <a:defRPr sz="1100"/>
            </a:lvl4pPr>
            <a:lvl5pPr>
              <a:defRPr sz="1100"/>
            </a:lvl5pPr>
          </a:lstStyle>
          <a:p>
            <a:pPr lvl="0"/>
            <a:r>
              <a:rPr lang="en-US"/>
              <a:t>Use for maps and infographics, text, charts, tables, or SmartArt. For charts, use the “Half width, full height (tall)” size option in the Graphing Add-in</a:t>
            </a:r>
          </a:p>
        </p:txBody>
      </p:sp>
      <p:sp>
        <p:nvSpPr>
          <p:cNvPr id="18" name="Content Placeholder 2">
            <a:extLst>
              <a:ext uri="{FF2B5EF4-FFF2-40B4-BE49-F238E27FC236}">
                <a16:creationId xmlns:a16="http://schemas.microsoft.com/office/drawing/2014/main" id="{01E51D7D-116B-4B06-BDE9-00B0A9127C96}"/>
              </a:ext>
            </a:extLst>
          </p:cNvPr>
          <p:cNvSpPr>
            <a:spLocks noGrp="1"/>
          </p:cNvSpPr>
          <p:nvPr>
            <p:ph idx="11" hasCustomPrompt="1"/>
          </p:nvPr>
        </p:nvSpPr>
        <p:spPr>
          <a:xfrm>
            <a:off x="6254640" y="1016764"/>
            <a:ext cx="5472112" cy="2607761"/>
          </a:xfrm>
        </p:spPr>
        <p:txBody>
          <a:bodyPr/>
          <a:lstStyle>
            <a:lvl1pPr>
              <a:defRPr sz="1600"/>
            </a:lvl1pPr>
            <a:lvl2pPr>
              <a:defRPr sz="1400"/>
            </a:lvl2pPr>
            <a:lvl3pPr>
              <a:defRPr sz="1200"/>
            </a:lvl3pPr>
            <a:lvl4pPr marL="727075" indent="-179388">
              <a:defRPr/>
            </a:lvl4pPr>
          </a:lstStyle>
          <a:p>
            <a:pPr lvl="0"/>
            <a:r>
              <a:rPr lang="en-US"/>
              <a:t>Use for text, charts, tables, or SmartArt. It cannot be used for maps or infographics. For charts, use the “Half width, half height (small)” size option in the Graphing Add-in</a:t>
            </a:r>
          </a:p>
        </p:txBody>
      </p:sp>
      <p:sp>
        <p:nvSpPr>
          <p:cNvPr id="19" name="Content Placeholder 2">
            <a:extLst>
              <a:ext uri="{FF2B5EF4-FFF2-40B4-BE49-F238E27FC236}">
                <a16:creationId xmlns:a16="http://schemas.microsoft.com/office/drawing/2014/main" id="{CB94755B-8C3C-4DB2-9B21-22A1D3916AB0}"/>
              </a:ext>
            </a:extLst>
          </p:cNvPr>
          <p:cNvSpPr>
            <a:spLocks noGrp="1"/>
          </p:cNvSpPr>
          <p:nvPr>
            <p:ph idx="12" hasCustomPrompt="1"/>
          </p:nvPr>
        </p:nvSpPr>
        <p:spPr>
          <a:xfrm>
            <a:off x="6254590" y="3716840"/>
            <a:ext cx="5472111" cy="2607761"/>
          </a:xfrm>
        </p:spPr>
        <p:txBody>
          <a:bodyPr/>
          <a:lstStyle>
            <a:lvl1pPr>
              <a:defRPr sz="1600"/>
            </a:lvl1pPr>
            <a:lvl2pPr>
              <a:defRPr sz="1400"/>
            </a:lvl2pPr>
            <a:lvl3pPr>
              <a:defRPr sz="1200"/>
            </a:lvl3pPr>
            <a:lvl4pPr marL="547687" indent="0">
              <a:buNone/>
              <a:defRPr/>
            </a:lvl4pPr>
          </a:lstStyle>
          <a:p>
            <a:pPr lvl="0"/>
            <a:r>
              <a:rPr lang="en-US"/>
              <a:t>Use for text, charts, tables, or SmartArt. It cannot be used for maps or infographics. For charts, use the “Half width, half height (small)” size option in the Graphing Add-in</a:t>
            </a:r>
          </a:p>
        </p:txBody>
      </p:sp>
      <p:sp>
        <p:nvSpPr>
          <p:cNvPr id="10" name="Google Shape;83;p10">
            <a:extLst>
              <a:ext uri="{FF2B5EF4-FFF2-40B4-BE49-F238E27FC236}">
                <a16:creationId xmlns:a16="http://schemas.microsoft.com/office/drawing/2014/main" id="{C1E43C0B-0348-4433-AA76-1CB18C63BADF}"/>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22" name="Google Shape;19;p2">
            <a:extLst>
              <a:ext uri="{FF2B5EF4-FFF2-40B4-BE49-F238E27FC236}">
                <a16:creationId xmlns:a16="http://schemas.microsoft.com/office/drawing/2014/main" id="{B10072E6-04DA-49DF-95AB-97D9D07CF38E}"/>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3" name="Title 1">
            <a:extLst>
              <a:ext uri="{FF2B5EF4-FFF2-40B4-BE49-F238E27FC236}">
                <a16:creationId xmlns:a16="http://schemas.microsoft.com/office/drawing/2014/main" id="{D1771F8C-9414-E2B6-409F-0FFBF97CA2D9}"/>
              </a:ext>
            </a:extLst>
          </p:cNvPr>
          <p:cNvSpPr>
            <a:spLocks noGrp="1"/>
          </p:cNvSpPr>
          <p:nvPr>
            <p:ph type="title" hasCustomPrompt="1"/>
          </p:nvPr>
        </p:nvSpPr>
        <p:spPr>
          <a:xfrm>
            <a:off x="503236" y="259377"/>
            <a:ext cx="9436215" cy="307777"/>
          </a:xfrm>
          <a:prstGeom prst="rect">
            <a:avLst/>
          </a:prstGeom>
        </p:spPr>
        <p:txBody>
          <a:bodyPr/>
          <a:lstStyle>
            <a:lvl1pPr>
              <a:defRPr sz="2000"/>
            </a:lvl1pPr>
          </a:lstStyle>
          <a:p>
            <a:r>
              <a:rPr lang="en-US"/>
              <a:t>Click to add title</a:t>
            </a:r>
          </a:p>
        </p:txBody>
      </p:sp>
    </p:spTree>
    <p:extLst>
      <p:ext uri="{BB962C8B-B14F-4D97-AF65-F5344CB8AC3E}">
        <p14:creationId xmlns:p14="http://schemas.microsoft.com/office/powerpoint/2010/main" val="3796499044"/>
      </p:ext>
    </p:extLst>
  </p:cSld>
  <p:clrMapOvr>
    <a:masterClrMapping/>
  </p:clrMapOvr>
  <p:extLst>
    <p:ext uri="{DCECCB84-F9BA-43D5-87BE-67443E8EF086}">
      <p15:sldGuideLst xmlns:p15="http://schemas.microsoft.com/office/powerpoint/2012/main">
        <p15:guide id="1" pos="3750">
          <p15:clr>
            <a:srgbClr val="FBAE40"/>
          </p15:clr>
        </p15:guide>
        <p15:guide id="2" pos="3932">
          <p15:clr>
            <a:srgbClr val="FBAE40"/>
          </p15:clr>
        </p15:guide>
        <p15:guide id="3" orient="horz" pos="2341">
          <p15:clr>
            <a:srgbClr val="FBAE40"/>
          </p15:clr>
        </p15:guide>
        <p15:guide id="4" orient="horz" pos="2523">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4N_r_Body, three placeholders">
    <p:spTree>
      <p:nvGrpSpPr>
        <p:cNvPr id="1" name=""/>
        <p:cNvGrpSpPr/>
        <p:nvPr/>
      </p:nvGrpSpPr>
      <p:grpSpPr>
        <a:xfrm>
          <a:off x="0" y="0"/>
          <a:ext cx="0" cy="0"/>
          <a:chOff x="0" y="0"/>
          <a:chExt cx="0" cy="0"/>
        </a:xfrm>
      </p:grpSpPr>
      <p:sp>
        <p:nvSpPr>
          <p:cNvPr id="12" name="Content Placeholder 2">
            <a:extLst>
              <a:ext uri="{FF2B5EF4-FFF2-40B4-BE49-F238E27FC236}">
                <a16:creationId xmlns:a16="http://schemas.microsoft.com/office/drawing/2014/main" id="{044B9B56-366B-4CD3-856A-9288B1AEA82F}"/>
              </a:ext>
            </a:extLst>
          </p:cNvPr>
          <p:cNvSpPr>
            <a:spLocks noGrp="1"/>
          </p:cNvSpPr>
          <p:nvPr>
            <p:ph idx="1" hasCustomPrompt="1"/>
          </p:nvPr>
        </p:nvSpPr>
        <p:spPr>
          <a:xfrm>
            <a:off x="481012" y="1343891"/>
            <a:ext cx="5472113" cy="4980710"/>
          </a:xfrm>
        </p:spPr>
        <p:txBody>
          <a:bodyPr/>
          <a:lstStyle>
            <a:lvl1pPr>
              <a:defRPr sz="1600"/>
            </a:lvl1pPr>
            <a:lvl2pPr>
              <a:defRPr sz="1400"/>
            </a:lvl2pPr>
            <a:lvl3pPr>
              <a:defRPr sz="1200"/>
            </a:lvl3pPr>
            <a:lvl4pPr marL="727075" indent="-179388">
              <a:defRPr sz="1100"/>
            </a:lvl4pPr>
            <a:lvl5pPr>
              <a:defRPr sz="1100"/>
            </a:lvl5pPr>
          </a:lstStyle>
          <a:p>
            <a:pPr lvl="0"/>
            <a:r>
              <a:rPr lang="en-US"/>
              <a:t>Use for maps and infographics, text, charts, tables, or SmartArt. For charts, use the “Half width, full height (tall)” size option in the Graphing Add-in</a:t>
            </a:r>
          </a:p>
        </p:txBody>
      </p:sp>
      <p:sp>
        <p:nvSpPr>
          <p:cNvPr id="18" name="Content Placeholder 2">
            <a:extLst>
              <a:ext uri="{FF2B5EF4-FFF2-40B4-BE49-F238E27FC236}">
                <a16:creationId xmlns:a16="http://schemas.microsoft.com/office/drawing/2014/main" id="{01E51D7D-116B-4B06-BDE9-00B0A9127C96}"/>
              </a:ext>
            </a:extLst>
          </p:cNvPr>
          <p:cNvSpPr>
            <a:spLocks noGrp="1"/>
          </p:cNvSpPr>
          <p:nvPr>
            <p:ph idx="11" hasCustomPrompt="1"/>
          </p:nvPr>
        </p:nvSpPr>
        <p:spPr>
          <a:xfrm>
            <a:off x="6242050" y="1343892"/>
            <a:ext cx="5472112" cy="2402233"/>
          </a:xfrm>
        </p:spPr>
        <p:txBody>
          <a:bodyPr/>
          <a:lstStyle>
            <a:lvl1pPr>
              <a:defRPr sz="1600"/>
            </a:lvl1pPr>
            <a:lvl2pPr>
              <a:defRPr sz="1400"/>
            </a:lvl2pPr>
            <a:lvl3pPr>
              <a:defRPr sz="1200"/>
            </a:lvl3pPr>
            <a:lvl4pPr marL="727075" indent="-179388">
              <a:defRPr/>
            </a:lvl4pPr>
          </a:lstStyle>
          <a:p>
            <a:pPr lvl="0"/>
            <a:r>
              <a:rPr lang="en-US"/>
              <a:t>Use for text, charts, tables, or SmartArt. It cannot be used for maps or infographics. For charts, use the “Half width, half height (small)” size option in the Graphing Add-in</a:t>
            </a:r>
          </a:p>
        </p:txBody>
      </p:sp>
      <p:sp>
        <p:nvSpPr>
          <p:cNvPr id="19" name="Content Placeholder 2">
            <a:extLst>
              <a:ext uri="{FF2B5EF4-FFF2-40B4-BE49-F238E27FC236}">
                <a16:creationId xmlns:a16="http://schemas.microsoft.com/office/drawing/2014/main" id="{CB94755B-8C3C-4DB2-9B21-22A1D3916AB0}"/>
              </a:ext>
            </a:extLst>
          </p:cNvPr>
          <p:cNvSpPr>
            <a:spLocks noGrp="1"/>
          </p:cNvSpPr>
          <p:nvPr>
            <p:ph idx="12" hasCustomPrompt="1"/>
          </p:nvPr>
        </p:nvSpPr>
        <p:spPr>
          <a:xfrm>
            <a:off x="6242000" y="3872347"/>
            <a:ext cx="5472111" cy="2452254"/>
          </a:xfrm>
        </p:spPr>
        <p:txBody>
          <a:bodyPr/>
          <a:lstStyle>
            <a:lvl1pPr>
              <a:defRPr sz="1600"/>
            </a:lvl1pPr>
            <a:lvl2pPr>
              <a:defRPr sz="1400"/>
            </a:lvl2pPr>
            <a:lvl3pPr>
              <a:defRPr sz="1200"/>
            </a:lvl3pPr>
            <a:lvl4pPr marL="547687" indent="0">
              <a:buNone/>
              <a:defRPr/>
            </a:lvl4pPr>
          </a:lstStyle>
          <a:p>
            <a:pPr lvl="0"/>
            <a:r>
              <a:rPr lang="en-US"/>
              <a:t>Use for text, charts, tables, or SmartArt. It cannot be used for maps or infographics. For charts, use the “Half width, half height (small)” size option in the Graphing Add-in</a:t>
            </a:r>
          </a:p>
        </p:txBody>
      </p:sp>
      <p:sp>
        <p:nvSpPr>
          <p:cNvPr id="10" name="Google Shape;83;p10">
            <a:extLst>
              <a:ext uri="{FF2B5EF4-FFF2-40B4-BE49-F238E27FC236}">
                <a16:creationId xmlns:a16="http://schemas.microsoft.com/office/drawing/2014/main" id="{C1E43C0B-0348-4433-AA76-1CB18C63BADF}"/>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22" name="Google Shape;19;p2">
            <a:extLst>
              <a:ext uri="{FF2B5EF4-FFF2-40B4-BE49-F238E27FC236}">
                <a16:creationId xmlns:a16="http://schemas.microsoft.com/office/drawing/2014/main" id="{B10072E6-04DA-49DF-95AB-97D9D07CF38E}"/>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14" name="Text Placeholder 2">
            <a:extLst>
              <a:ext uri="{FF2B5EF4-FFF2-40B4-BE49-F238E27FC236}">
                <a16:creationId xmlns:a16="http://schemas.microsoft.com/office/drawing/2014/main" id="{A16E5D45-2DC4-F8F9-64B8-57DF101137C2}"/>
              </a:ext>
            </a:extLst>
          </p:cNvPr>
          <p:cNvSpPr>
            <a:spLocks noGrp="1"/>
          </p:cNvSpPr>
          <p:nvPr>
            <p:ph type="body" idx="16" hasCustomPrompt="1"/>
          </p:nvPr>
        </p:nvSpPr>
        <p:spPr>
          <a:xfrm>
            <a:off x="481012" y="971450"/>
            <a:ext cx="11233150" cy="246221"/>
          </a:xfrm>
          <a:prstGeom prst="rect">
            <a:avLst/>
          </a:prstGeom>
        </p:spPr>
        <p:txBody>
          <a:bodyPr wrap="square" anchor="t" anchorCtr="0">
            <a:spAutoFit/>
          </a:bodyPr>
          <a:lstStyle>
            <a:lvl1pPr marL="0" indent="0">
              <a:lnSpc>
                <a:spcPct val="100000"/>
              </a:lnSpc>
              <a:buNone/>
              <a:defRPr sz="1600" b="0">
                <a:solidFill>
                  <a:srgbClr val="39485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Optional, One Line Subtitle</a:t>
            </a:r>
          </a:p>
        </p:txBody>
      </p:sp>
      <p:sp>
        <p:nvSpPr>
          <p:cNvPr id="3" name="Title 1">
            <a:extLst>
              <a:ext uri="{FF2B5EF4-FFF2-40B4-BE49-F238E27FC236}">
                <a16:creationId xmlns:a16="http://schemas.microsoft.com/office/drawing/2014/main" id="{98A80561-6049-AC74-4BA7-9D55D09135DA}"/>
              </a:ext>
            </a:extLst>
          </p:cNvPr>
          <p:cNvSpPr>
            <a:spLocks noGrp="1"/>
          </p:cNvSpPr>
          <p:nvPr>
            <p:ph type="title" hasCustomPrompt="1"/>
          </p:nvPr>
        </p:nvSpPr>
        <p:spPr>
          <a:xfrm>
            <a:off x="503236" y="259377"/>
            <a:ext cx="9436215" cy="307777"/>
          </a:xfrm>
          <a:prstGeom prst="rect">
            <a:avLst/>
          </a:prstGeom>
        </p:spPr>
        <p:txBody>
          <a:bodyPr/>
          <a:lstStyle>
            <a:lvl1pPr>
              <a:defRPr sz="2000"/>
            </a:lvl1pPr>
          </a:lstStyle>
          <a:p>
            <a:r>
              <a:rPr lang="en-US"/>
              <a:t>Click to add title</a:t>
            </a:r>
          </a:p>
        </p:txBody>
      </p:sp>
    </p:spTree>
    <p:extLst>
      <p:ext uri="{BB962C8B-B14F-4D97-AF65-F5344CB8AC3E}">
        <p14:creationId xmlns:p14="http://schemas.microsoft.com/office/powerpoint/2010/main" val="3029142438"/>
      </p:ext>
    </p:extLst>
  </p:cSld>
  <p:clrMapOvr>
    <a:masterClrMapping/>
  </p:clrMapOvr>
  <p:extLst>
    <p:ext uri="{DCECCB84-F9BA-43D5-87BE-67443E8EF086}">
      <p15:sldGuideLst xmlns:p15="http://schemas.microsoft.com/office/powerpoint/2012/main">
        <p15:guide id="1" pos="3750">
          <p15:clr>
            <a:srgbClr val="FBAE40"/>
          </p15:clr>
        </p15:guide>
        <p15:guide id="2" pos="3932">
          <p15:clr>
            <a:srgbClr val="FBAE40"/>
          </p15:clr>
        </p15:guide>
        <p15:guide id="3" orient="horz" pos="2341">
          <p15:clr>
            <a:srgbClr val="FBAE40"/>
          </p15:clr>
        </p15:guide>
        <p15:guide id="4" orient="horz" pos="2523">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O_Body, three placeholders">
    <p:spTree>
      <p:nvGrpSpPr>
        <p:cNvPr id="1" name=""/>
        <p:cNvGrpSpPr/>
        <p:nvPr/>
      </p:nvGrpSpPr>
      <p:grpSpPr>
        <a:xfrm>
          <a:off x="0" y="0"/>
          <a:ext cx="0" cy="0"/>
          <a:chOff x="0" y="0"/>
          <a:chExt cx="0" cy="0"/>
        </a:xfrm>
      </p:grpSpPr>
      <p:sp>
        <p:nvSpPr>
          <p:cNvPr id="12" name="Content Placeholder 2">
            <a:extLst>
              <a:ext uri="{FF2B5EF4-FFF2-40B4-BE49-F238E27FC236}">
                <a16:creationId xmlns:a16="http://schemas.microsoft.com/office/drawing/2014/main" id="{FE01F46B-618C-4F3E-9EE8-224F159FFD9F}"/>
              </a:ext>
            </a:extLst>
          </p:cNvPr>
          <p:cNvSpPr>
            <a:spLocks noGrp="1"/>
          </p:cNvSpPr>
          <p:nvPr>
            <p:ph idx="1" hasCustomPrompt="1"/>
          </p:nvPr>
        </p:nvSpPr>
        <p:spPr>
          <a:xfrm>
            <a:off x="481013" y="942109"/>
            <a:ext cx="11233149" cy="2762828"/>
          </a:xfrm>
        </p:spPr>
        <p:txBody>
          <a:bodyPr/>
          <a:lstStyle>
            <a:lvl1pPr>
              <a:defRPr sz="1600"/>
            </a:lvl1pPr>
            <a:lvl2pPr>
              <a:defRPr sz="1400"/>
            </a:lvl2pPr>
            <a:lvl3pPr>
              <a:defRPr sz="1200"/>
            </a:lvl3pPr>
            <a:lvl4pPr marL="727075" indent="-179388">
              <a:defRPr/>
            </a:lvl4pPr>
          </a:lstStyle>
          <a:p>
            <a:pPr lvl="0"/>
            <a:r>
              <a:rPr lang="en-US"/>
              <a:t>Use for text, charts, tables, or SmartArt. It cannot be used for maps or infographics. For charts, use the “Full width, half height (wide)” size option in the Graphing Add-in</a:t>
            </a:r>
          </a:p>
        </p:txBody>
      </p:sp>
      <p:sp>
        <p:nvSpPr>
          <p:cNvPr id="18" name="Content Placeholder 2">
            <a:extLst>
              <a:ext uri="{FF2B5EF4-FFF2-40B4-BE49-F238E27FC236}">
                <a16:creationId xmlns:a16="http://schemas.microsoft.com/office/drawing/2014/main" id="{E8E3442C-3305-44D2-AB59-2B5AB0A5D12C}"/>
              </a:ext>
            </a:extLst>
          </p:cNvPr>
          <p:cNvSpPr>
            <a:spLocks noGrp="1"/>
          </p:cNvSpPr>
          <p:nvPr>
            <p:ph idx="11" hasCustomPrompt="1"/>
          </p:nvPr>
        </p:nvSpPr>
        <p:spPr>
          <a:xfrm>
            <a:off x="480964" y="3823855"/>
            <a:ext cx="5472112" cy="2507096"/>
          </a:xfrm>
        </p:spPr>
        <p:txBody>
          <a:bodyPr/>
          <a:lstStyle>
            <a:lvl1pPr>
              <a:defRPr sz="1600"/>
            </a:lvl1pPr>
            <a:lvl2pPr>
              <a:defRPr sz="1400"/>
            </a:lvl2pPr>
            <a:lvl3pPr>
              <a:defRPr sz="1200"/>
            </a:lvl3pPr>
            <a:lvl4pPr marL="727075" indent="-179388">
              <a:tabLst/>
              <a:defRPr/>
            </a:lvl4pPr>
          </a:lstStyle>
          <a:p>
            <a:pPr lvl="0"/>
            <a:r>
              <a:rPr lang="en-US"/>
              <a:t>Use for text, charts, tables, or SmartArt. It cannot be used for maps or infographics. For charts, use the “Half width, half height (small)” size option in the Graphing Add-in</a:t>
            </a:r>
          </a:p>
        </p:txBody>
      </p:sp>
      <p:sp>
        <p:nvSpPr>
          <p:cNvPr id="19" name="Content Placeholder 2">
            <a:extLst>
              <a:ext uri="{FF2B5EF4-FFF2-40B4-BE49-F238E27FC236}">
                <a16:creationId xmlns:a16="http://schemas.microsoft.com/office/drawing/2014/main" id="{316C004B-AED1-4CAC-8E57-D63360C871AD}"/>
              </a:ext>
            </a:extLst>
          </p:cNvPr>
          <p:cNvSpPr>
            <a:spLocks noGrp="1"/>
          </p:cNvSpPr>
          <p:nvPr>
            <p:ph idx="12" hasCustomPrompt="1"/>
          </p:nvPr>
        </p:nvSpPr>
        <p:spPr>
          <a:xfrm>
            <a:off x="6242049" y="3823855"/>
            <a:ext cx="5472113" cy="2507096"/>
          </a:xfrm>
        </p:spPr>
        <p:txBody>
          <a:bodyPr/>
          <a:lstStyle>
            <a:lvl1pPr>
              <a:defRPr sz="1600"/>
            </a:lvl1pPr>
            <a:lvl2pPr>
              <a:defRPr sz="1400"/>
            </a:lvl2pPr>
            <a:lvl3pPr>
              <a:defRPr sz="1200"/>
            </a:lvl3pPr>
            <a:lvl4pPr marL="727075" indent="-179388">
              <a:defRPr/>
            </a:lvl4pPr>
          </a:lstStyle>
          <a:p>
            <a:pPr lvl="0"/>
            <a:r>
              <a:rPr lang="en-US"/>
              <a:t>Use for text, charts, tables, or SmartArt. It cannot be used for maps or infographics. For charts, use the “Half width, half height (small)” size option in the Graphing Add-in</a:t>
            </a:r>
          </a:p>
        </p:txBody>
      </p:sp>
      <p:sp>
        <p:nvSpPr>
          <p:cNvPr id="10" name="Google Shape;83;p10">
            <a:extLst>
              <a:ext uri="{FF2B5EF4-FFF2-40B4-BE49-F238E27FC236}">
                <a16:creationId xmlns:a16="http://schemas.microsoft.com/office/drawing/2014/main" id="{664E3651-4CE0-480A-B0E4-B06178101DC7}"/>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22" name="Google Shape;19;p2">
            <a:extLst>
              <a:ext uri="{FF2B5EF4-FFF2-40B4-BE49-F238E27FC236}">
                <a16:creationId xmlns:a16="http://schemas.microsoft.com/office/drawing/2014/main" id="{84D50224-A9B7-4BC3-805C-BF9D7DA34881}"/>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3" name="Title 1">
            <a:extLst>
              <a:ext uri="{FF2B5EF4-FFF2-40B4-BE49-F238E27FC236}">
                <a16:creationId xmlns:a16="http://schemas.microsoft.com/office/drawing/2014/main" id="{39DB35E7-285B-6FD1-9881-A8E28ACB52F9}"/>
              </a:ext>
            </a:extLst>
          </p:cNvPr>
          <p:cNvSpPr>
            <a:spLocks noGrp="1"/>
          </p:cNvSpPr>
          <p:nvPr>
            <p:ph type="title" hasCustomPrompt="1"/>
          </p:nvPr>
        </p:nvSpPr>
        <p:spPr>
          <a:xfrm>
            <a:off x="503236" y="259377"/>
            <a:ext cx="9436215" cy="307777"/>
          </a:xfrm>
          <a:prstGeom prst="rect">
            <a:avLst/>
          </a:prstGeom>
        </p:spPr>
        <p:txBody>
          <a:bodyPr/>
          <a:lstStyle>
            <a:lvl1pPr>
              <a:defRPr sz="2000"/>
            </a:lvl1pPr>
          </a:lstStyle>
          <a:p>
            <a:r>
              <a:rPr lang="en-US"/>
              <a:t>Click to add title</a:t>
            </a:r>
          </a:p>
        </p:txBody>
      </p:sp>
    </p:spTree>
    <p:extLst>
      <p:ext uri="{BB962C8B-B14F-4D97-AF65-F5344CB8AC3E}">
        <p14:creationId xmlns:p14="http://schemas.microsoft.com/office/powerpoint/2010/main" val="2312475871"/>
      </p:ext>
    </p:extLst>
  </p:cSld>
  <p:clrMapOvr>
    <a:masterClrMapping/>
  </p:clrMapOvr>
  <p:extLst>
    <p:ext uri="{DCECCB84-F9BA-43D5-87BE-67443E8EF086}">
      <p15:sldGuideLst xmlns:p15="http://schemas.microsoft.com/office/powerpoint/2012/main">
        <p15:guide id="1" orient="horz" pos="2341">
          <p15:clr>
            <a:srgbClr val="FBAE40"/>
          </p15:clr>
        </p15:guide>
        <p15:guide id="2" orient="horz" pos="2523">
          <p15:clr>
            <a:srgbClr val="FBAE40"/>
          </p15:clr>
        </p15:guide>
        <p15:guide id="3" pos="3750">
          <p15:clr>
            <a:srgbClr val="FBAE40"/>
          </p15:clr>
        </p15:guide>
        <p15:guide id="4" pos="3932">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P_Body, three placeholders">
    <p:spTree>
      <p:nvGrpSpPr>
        <p:cNvPr id="1" name=""/>
        <p:cNvGrpSpPr/>
        <p:nvPr/>
      </p:nvGrpSpPr>
      <p:grpSpPr>
        <a:xfrm>
          <a:off x="0" y="0"/>
          <a:ext cx="0" cy="0"/>
          <a:chOff x="0" y="0"/>
          <a:chExt cx="0" cy="0"/>
        </a:xfrm>
      </p:grpSpPr>
      <p:sp>
        <p:nvSpPr>
          <p:cNvPr id="12" name="Content Placeholder 2">
            <a:extLst>
              <a:ext uri="{FF2B5EF4-FFF2-40B4-BE49-F238E27FC236}">
                <a16:creationId xmlns:a16="http://schemas.microsoft.com/office/drawing/2014/main" id="{FE01F46B-618C-4F3E-9EE8-224F159FFD9F}"/>
              </a:ext>
            </a:extLst>
          </p:cNvPr>
          <p:cNvSpPr>
            <a:spLocks noGrp="1"/>
          </p:cNvSpPr>
          <p:nvPr>
            <p:ph idx="1" hasCustomPrompt="1"/>
          </p:nvPr>
        </p:nvSpPr>
        <p:spPr>
          <a:xfrm>
            <a:off x="481013" y="1330037"/>
            <a:ext cx="11233149" cy="2374900"/>
          </a:xfrm>
        </p:spPr>
        <p:txBody>
          <a:bodyPr/>
          <a:lstStyle>
            <a:lvl1pPr>
              <a:defRPr sz="1600"/>
            </a:lvl1pPr>
            <a:lvl2pPr>
              <a:defRPr sz="1400"/>
            </a:lvl2pPr>
            <a:lvl3pPr>
              <a:defRPr sz="1200"/>
            </a:lvl3pPr>
            <a:lvl4pPr marL="727075" indent="-179388">
              <a:defRPr/>
            </a:lvl4pPr>
          </a:lstStyle>
          <a:p>
            <a:pPr lvl="0"/>
            <a:r>
              <a:rPr lang="en-US"/>
              <a:t>Use for text, charts, tables, or SmartArt. It cannot be used for maps or infographics. For charts, use the “Full width, half height (wide)” size option in the Graphing Add-in</a:t>
            </a:r>
          </a:p>
        </p:txBody>
      </p:sp>
      <p:sp>
        <p:nvSpPr>
          <p:cNvPr id="18" name="Content Placeholder 2">
            <a:extLst>
              <a:ext uri="{FF2B5EF4-FFF2-40B4-BE49-F238E27FC236}">
                <a16:creationId xmlns:a16="http://schemas.microsoft.com/office/drawing/2014/main" id="{E8E3442C-3305-44D2-AB59-2B5AB0A5D12C}"/>
              </a:ext>
            </a:extLst>
          </p:cNvPr>
          <p:cNvSpPr>
            <a:spLocks noGrp="1"/>
          </p:cNvSpPr>
          <p:nvPr>
            <p:ph idx="11" hasCustomPrompt="1"/>
          </p:nvPr>
        </p:nvSpPr>
        <p:spPr>
          <a:xfrm>
            <a:off x="480964" y="3817303"/>
            <a:ext cx="5472112" cy="2513648"/>
          </a:xfrm>
        </p:spPr>
        <p:txBody>
          <a:bodyPr/>
          <a:lstStyle>
            <a:lvl1pPr>
              <a:defRPr sz="1600"/>
            </a:lvl1pPr>
            <a:lvl2pPr>
              <a:defRPr sz="1400"/>
            </a:lvl2pPr>
            <a:lvl3pPr>
              <a:defRPr sz="1200"/>
            </a:lvl3pPr>
            <a:lvl4pPr marL="727075" indent="-179388">
              <a:tabLst/>
              <a:defRPr/>
            </a:lvl4pPr>
          </a:lstStyle>
          <a:p>
            <a:pPr lvl="0"/>
            <a:r>
              <a:rPr lang="en-US"/>
              <a:t>Use for text, charts, tables, or SmartArt. It cannot be used for maps or infographics. For charts, use the “Half width, half height (small)” size option in the Graphing Add-in</a:t>
            </a:r>
          </a:p>
        </p:txBody>
      </p:sp>
      <p:sp>
        <p:nvSpPr>
          <p:cNvPr id="19" name="Content Placeholder 2">
            <a:extLst>
              <a:ext uri="{FF2B5EF4-FFF2-40B4-BE49-F238E27FC236}">
                <a16:creationId xmlns:a16="http://schemas.microsoft.com/office/drawing/2014/main" id="{316C004B-AED1-4CAC-8E57-D63360C871AD}"/>
              </a:ext>
            </a:extLst>
          </p:cNvPr>
          <p:cNvSpPr>
            <a:spLocks noGrp="1"/>
          </p:cNvSpPr>
          <p:nvPr>
            <p:ph idx="12" hasCustomPrompt="1"/>
          </p:nvPr>
        </p:nvSpPr>
        <p:spPr>
          <a:xfrm>
            <a:off x="6242049" y="3817303"/>
            <a:ext cx="5472113" cy="2513648"/>
          </a:xfrm>
        </p:spPr>
        <p:txBody>
          <a:bodyPr/>
          <a:lstStyle>
            <a:lvl1pPr>
              <a:defRPr sz="1600"/>
            </a:lvl1pPr>
            <a:lvl2pPr>
              <a:defRPr sz="1400"/>
            </a:lvl2pPr>
            <a:lvl3pPr>
              <a:defRPr sz="1200"/>
            </a:lvl3pPr>
            <a:lvl4pPr marL="727075" indent="-179388">
              <a:defRPr/>
            </a:lvl4pPr>
          </a:lstStyle>
          <a:p>
            <a:pPr lvl="0"/>
            <a:r>
              <a:rPr lang="en-US"/>
              <a:t>Use for text, charts, tables, or SmartArt. It cannot be used for maps or infographics. For charts, use the “Half width, half height (small)” size option in the Graphing Add-in</a:t>
            </a:r>
          </a:p>
        </p:txBody>
      </p:sp>
      <p:sp>
        <p:nvSpPr>
          <p:cNvPr id="10" name="Google Shape;83;p10">
            <a:extLst>
              <a:ext uri="{FF2B5EF4-FFF2-40B4-BE49-F238E27FC236}">
                <a16:creationId xmlns:a16="http://schemas.microsoft.com/office/drawing/2014/main" id="{664E3651-4CE0-480A-B0E4-B06178101DC7}"/>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22" name="Google Shape;19;p2">
            <a:extLst>
              <a:ext uri="{FF2B5EF4-FFF2-40B4-BE49-F238E27FC236}">
                <a16:creationId xmlns:a16="http://schemas.microsoft.com/office/drawing/2014/main" id="{84D50224-A9B7-4BC3-805C-BF9D7DA34881}"/>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14" name="Text Placeholder 2">
            <a:extLst>
              <a:ext uri="{FF2B5EF4-FFF2-40B4-BE49-F238E27FC236}">
                <a16:creationId xmlns:a16="http://schemas.microsoft.com/office/drawing/2014/main" id="{8ABA7D37-0F93-5D6B-5299-D6FBA05BA7CE}"/>
              </a:ext>
            </a:extLst>
          </p:cNvPr>
          <p:cNvSpPr>
            <a:spLocks noGrp="1"/>
          </p:cNvSpPr>
          <p:nvPr>
            <p:ph type="body" idx="16" hasCustomPrompt="1"/>
          </p:nvPr>
        </p:nvSpPr>
        <p:spPr>
          <a:xfrm>
            <a:off x="481012" y="971450"/>
            <a:ext cx="11233150" cy="246221"/>
          </a:xfrm>
          <a:prstGeom prst="rect">
            <a:avLst/>
          </a:prstGeom>
        </p:spPr>
        <p:txBody>
          <a:bodyPr wrap="square" anchor="t" anchorCtr="0">
            <a:spAutoFit/>
          </a:bodyPr>
          <a:lstStyle>
            <a:lvl1pPr marL="0" indent="0">
              <a:lnSpc>
                <a:spcPct val="100000"/>
              </a:lnSpc>
              <a:buNone/>
              <a:defRPr sz="1600" b="0">
                <a:solidFill>
                  <a:srgbClr val="39485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Optional, One Line Subtitle</a:t>
            </a:r>
          </a:p>
        </p:txBody>
      </p:sp>
      <p:sp>
        <p:nvSpPr>
          <p:cNvPr id="3" name="Title 1">
            <a:extLst>
              <a:ext uri="{FF2B5EF4-FFF2-40B4-BE49-F238E27FC236}">
                <a16:creationId xmlns:a16="http://schemas.microsoft.com/office/drawing/2014/main" id="{22EA4A01-A8B9-72F2-8C14-5A9D40C3F50E}"/>
              </a:ext>
            </a:extLst>
          </p:cNvPr>
          <p:cNvSpPr>
            <a:spLocks noGrp="1"/>
          </p:cNvSpPr>
          <p:nvPr>
            <p:ph type="title" hasCustomPrompt="1"/>
          </p:nvPr>
        </p:nvSpPr>
        <p:spPr>
          <a:xfrm>
            <a:off x="503236" y="259377"/>
            <a:ext cx="9436215" cy="307777"/>
          </a:xfrm>
          <a:prstGeom prst="rect">
            <a:avLst/>
          </a:prstGeom>
        </p:spPr>
        <p:txBody>
          <a:bodyPr/>
          <a:lstStyle>
            <a:lvl1pPr>
              <a:defRPr sz="2000"/>
            </a:lvl1pPr>
          </a:lstStyle>
          <a:p>
            <a:r>
              <a:rPr lang="en-US"/>
              <a:t>Click to add title</a:t>
            </a:r>
          </a:p>
        </p:txBody>
      </p:sp>
    </p:spTree>
    <p:extLst>
      <p:ext uri="{BB962C8B-B14F-4D97-AF65-F5344CB8AC3E}">
        <p14:creationId xmlns:p14="http://schemas.microsoft.com/office/powerpoint/2010/main" val="1967370144"/>
      </p:ext>
    </p:extLst>
  </p:cSld>
  <p:clrMapOvr>
    <a:masterClrMapping/>
  </p:clrMapOvr>
  <p:extLst>
    <p:ext uri="{DCECCB84-F9BA-43D5-87BE-67443E8EF086}">
      <p15:sldGuideLst xmlns:p15="http://schemas.microsoft.com/office/powerpoint/2012/main">
        <p15:guide id="1" orient="horz" pos="2341">
          <p15:clr>
            <a:srgbClr val="FBAE40"/>
          </p15:clr>
        </p15:guide>
        <p15:guide id="2" orient="horz" pos="2523">
          <p15:clr>
            <a:srgbClr val="FBAE40"/>
          </p15:clr>
        </p15:guide>
        <p15:guide id="3" pos="3750">
          <p15:clr>
            <a:srgbClr val="FBAE40"/>
          </p15:clr>
        </p15:guide>
        <p15:guide id="4" pos="3932">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Q_Body, three placeholders">
    <p:spTree>
      <p:nvGrpSpPr>
        <p:cNvPr id="1" name=""/>
        <p:cNvGrpSpPr/>
        <p:nvPr/>
      </p:nvGrpSpPr>
      <p:grpSpPr>
        <a:xfrm>
          <a:off x="0" y="0"/>
          <a:ext cx="0" cy="0"/>
          <a:chOff x="0" y="0"/>
          <a:chExt cx="0" cy="0"/>
        </a:xfrm>
      </p:grpSpPr>
      <p:sp>
        <p:nvSpPr>
          <p:cNvPr id="12" name="Content Placeholder 2">
            <a:extLst>
              <a:ext uri="{FF2B5EF4-FFF2-40B4-BE49-F238E27FC236}">
                <a16:creationId xmlns:a16="http://schemas.microsoft.com/office/drawing/2014/main" id="{A47AF6CC-78FC-46E4-9723-41EC7647C213}"/>
              </a:ext>
            </a:extLst>
          </p:cNvPr>
          <p:cNvSpPr>
            <a:spLocks noGrp="1"/>
          </p:cNvSpPr>
          <p:nvPr>
            <p:ph idx="11" hasCustomPrompt="1"/>
          </p:nvPr>
        </p:nvSpPr>
        <p:spPr>
          <a:xfrm>
            <a:off x="481013" y="1007006"/>
            <a:ext cx="5472112" cy="2553612"/>
          </a:xfrm>
        </p:spPr>
        <p:txBody>
          <a:bodyPr/>
          <a:lstStyle>
            <a:lvl1pPr>
              <a:defRPr sz="1600"/>
            </a:lvl1pPr>
            <a:lvl2pPr>
              <a:defRPr sz="1400"/>
            </a:lvl2pPr>
            <a:lvl3pPr>
              <a:defRPr sz="1200"/>
            </a:lvl3pPr>
            <a:lvl4pPr marL="547687" indent="0">
              <a:buNone/>
              <a:defRPr/>
            </a:lvl4pPr>
          </a:lstStyle>
          <a:p>
            <a:pPr lvl="0"/>
            <a:r>
              <a:rPr lang="en-US"/>
              <a:t>Use for text, charts, tables, or SmartArt. It cannot be used for maps or infographics. For charts, use the “Half width, half height (small)” size option in the Graphing Add-in</a:t>
            </a:r>
          </a:p>
        </p:txBody>
      </p:sp>
      <p:sp>
        <p:nvSpPr>
          <p:cNvPr id="18" name="Content Placeholder 2">
            <a:extLst>
              <a:ext uri="{FF2B5EF4-FFF2-40B4-BE49-F238E27FC236}">
                <a16:creationId xmlns:a16="http://schemas.microsoft.com/office/drawing/2014/main" id="{6E83FEBA-4C2A-4D23-9D5A-4D5E56051204}"/>
              </a:ext>
            </a:extLst>
          </p:cNvPr>
          <p:cNvSpPr>
            <a:spLocks noGrp="1"/>
          </p:cNvSpPr>
          <p:nvPr>
            <p:ph idx="18" hasCustomPrompt="1"/>
          </p:nvPr>
        </p:nvSpPr>
        <p:spPr>
          <a:xfrm>
            <a:off x="6242050" y="1007006"/>
            <a:ext cx="5472113" cy="2553612"/>
          </a:xfrm>
        </p:spPr>
        <p:txBody>
          <a:bodyPr/>
          <a:lstStyle>
            <a:lvl1pPr>
              <a:defRPr sz="1600"/>
            </a:lvl1pPr>
            <a:lvl2pPr>
              <a:defRPr sz="1400"/>
            </a:lvl2pPr>
            <a:lvl3pPr>
              <a:defRPr sz="1200"/>
            </a:lvl3pPr>
            <a:lvl4pPr marL="727075" indent="-179388">
              <a:defRPr/>
            </a:lvl4pPr>
          </a:lstStyle>
          <a:p>
            <a:pPr lvl="0"/>
            <a:r>
              <a:rPr lang="en-US"/>
              <a:t>Use for text, charts, tables, or SmartArt. It cannot be used for maps or infographics. For charts, use the “Half width, half height (small)” size option in the Graphing Add-in</a:t>
            </a:r>
          </a:p>
        </p:txBody>
      </p:sp>
      <p:sp>
        <p:nvSpPr>
          <p:cNvPr id="19" name="Content Placeholder 2">
            <a:extLst>
              <a:ext uri="{FF2B5EF4-FFF2-40B4-BE49-F238E27FC236}">
                <a16:creationId xmlns:a16="http://schemas.microsoft.com/office/drawing/2014/main" id="{ED936055-D68C-4459-84F1-759990EBB9CD}"/>
              </a:ext>
            </a:extLst>
          </p:cNvPr>
          <p:cNvSpPr>
            <a:spLocks noGrp="1"/>
          </p:cNvSpPr>
          <p:nvPr>
            <p:ph idx="19" hasCustomPrompt="1"/>
          </p:nvPr>
        </p:nvSpPr>
        <p:spPr>
          <a:xfrm>
            <a:off x="480963" y="3671455"/>
            <a:ext cx="11233149" cy="2659496"/>
          </a:xfrm>
        </p:spPr>
        <p:txBody>
          <a:bodyPr/>
          <a:lstStyle>
            <a:lvl1pPr>
              <a:defRPr sz="1600"/>
            </a:lvl1pPr>
            <a:lvl2pPr>
              <a:defRPr sz="1400"/>
            </a:lvl2pPr>
            <a:lvl3pPr>
              <a:defRPr sz="1200"/>
            </a:lvl3pPr>
            <a:lvl4pPr marL="547687" indent="0">
              <a:buNone/>
              <a:tabLst/>
              <a:defRPr/>
            </a:lvl4pPr>
          </a:lstStyle>
          <a:p>
            <a:pPr lvl="0"/>
            <a:r>
              <a:rPr lang="en-US"/>
              <a:t>Use for text, charts, tables, or SmartArt. It cannot be used for maps or infographics. For charts, use the “Full width, half height (wide)” size option in the Graphing Add-in</a:t>
            </a:r>
          </a:p>
        </p:txBody>
      </p:sp>
      <p:sp>
        <p:nvSpPr>
          <p:cNvPr id="10" name="Google Shape;83;p10">
            <a:extLst>
              <a:ext uri="{FF2B5EF4-FFF2-40B4-BE49-F238E27FC236}">
                <a16:creationId xmlns:a16="http://schemas.microsoft.com/office/drawing/2014/main" id="{11513876-26A7-4BAE-B1F9-8AF3BAE9CBD3}"/>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22" name="Google Shape;19;p2">
            <a:extLst>
              <a:ext uri="{FF2B5EF4-FFF2-40B4-BE49-F238E27FC236}">
                <a16:creationId xmlns:a16="http://schemas.microsoft.com/office/drawing/2014/main" id="{781BE105-35F4-4F27-A166-3C54100C740C}"/>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3" name="Title 1">
            <a:extLst>
              <a:ext uri="{FF2B5EF4-FFF2-40B4-BE49-F238E27FC236}">
                <a16:creationId xmlns:a16="http://schemas.microsoft.com/office/drawing/2014/main" id="{34756A26-1760-1F16-5486-EB88AA42941B}"/>
              </a:ext>
            </a:extLst>
          </p:cNvPr>
          <p:cNvSpPr>
            <a:spLocks noGrp="1"/>
          </p:cNvSpPr>
          <p:nvPr>
            <p:ph type="title" hasCustomPrompt="1"/>
          </p:nvPr>
        </p:nvSpPr>
        <p:spPr>
          <a:xfrm>
            <a:off x="503236" y="259377"/>
            <a:ext cx="9436215" cy="307777"/>
          </a:xfrm>
          <a:prstGeom prst="rect">
            <a:avLst/>
          </a:prstGeom>
        </p:spPr>
        <p:txBody>
          <a:bodyPr/>
          <a:lstStyle>
            <a:lvl1pPr>
              <a:defRPr sz="2000"/>
            </a:lvl1pPr>
          </a:lstStyle>
          <a:p>
            <a:r>
              <a:rPr lang="en-US"/>
              <a:t>Click to add title</a:t>
            </a:r>
          </a:p>
        </p:txBody>
      </p:sp>
    </p:spTree>
    <p:extLst>
      <p:ext uri="{BB962C8B-B14F-4D97-AF65-F5344CB8AC3E}">
        <p14:creationId xmlns:p14="http://schemas.microsoft.com/office/powerpoint/2010/main" val="497457769"/>
      </p:ext>
    </p:extLst>
  </p:cSld>
  <p:clrMapOvr>
    <a:masterClrMapping/>
  </p:clrMapOvr>
  <p:extLst>
    <p:ext uri="{DCECCB84-F9BA-43D5-87BE-67443E8EF086}">
      <p15:sldGuideLst xmlns:p15="http://schemas.microsoft.com/office/powerpoint/2012/main">
        <p15:guide id="1" pos="3750">
          <p15:clr>
            <a:srgbClr val="FBAE40"/>
          </p15:clr>
        </p15:guide>
        <p15:guide id="2" pos="3932">
          <p15:clr>
            <a:srgbClr val="FBAE40"/>
          </p15:clr>
        </p15:guide>
        <p15:guide id="3" orient="horz" pos="2341">
          <p15:clr>
            <a:srgbClr val="FBAE40"/>
          </p15:clr>
        </p15:guide>
        <p15:guide id="4" orient="horz" pos="2523">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R_Body, three placeholders">
    <p:spTree>
      <p:nvGrpSpPr>
        <p:cNvPr id="1" name=""/>
        <p:cNvGrpSpPr/>
        <p:nvPr/>
      </p:nvGrpSpPr>
      <p:grpSpPr>
        <a:xfrm>
          <a:off x="0" y="0"/>
          <a:ext cx="0" cy="0"/>
          <a:chOff x="0" y="0"/>
          <a:chExt cx="0" cy="0"/>
        </a:xfrm>
      </p:grpSpPr>
      <p:sp>
        <p:nvSpPr>
          <p:cNvPr id="12" name="Content Placeholder 2">
            <a:extLst>
              <a:ext uri="{FF2B5EF4-FFF2-40B4-BE49-F238E27FC236}">
                <a16:creationId xmlns:a16="http://schemas.microsoft.com/office/drawing/2014/main" id="{A47AF6CC-78FC-46E4-9723-41EC7647C213}"/>
              </a:ext>
            </a:extLst>
          </p:cNvPr>
          <p:cNvSpPr>
            <a:spLocks noGrp="1"/>
          </p:cNvSpPr>
          <p:nvPr>
            <p:ph idx="11" hasCustomPrompt="1"/>
          </p:nvPr>
        </p:nvSpPr>
        <p:spPr>
          <a:xfrm>
            <a:off x="481013" y="1406917"/>
            <a:ext cx="5472112" cy="2403083"/>
          </a:xfrm>
        </p:spPr>
        <p:txBody>
          <a:bodyPr/>
          <a:lstStyle>
            <a:lvl1pPr>
              <a:defRPr sz="1600"/>
            </a:lvl1pPr>
            <a:lvl2pPr>
              <a:defRPr sz="1400"/>
            </a:lvl2pPr>
            <a:lvl3pPr>
              <a:defRPr sz="1200"/>
            </a:lvl3pPr>
            <a:lvl4pPr marL="547687" indent="0">
              <a:buNone/>
              <a:defRPr/>
            </a:lvl4pPr>
          </a:lstStyle>
          <a:p>
            <a:pPr lvl="0"/>
            <a:r>
              <a:rPr lang="en-US"/>
              <a:t>Use for text, charts, tables, or SmartArt. It cannot be used for maps or infographics. For charts, use the “Half width, half height (small)” size option in the Graphing Add-in</a:t>
            </a:r>
          </a:p>
        </p:txBody>
      </p:sp>
      <p:sp>
        <p:nvSpPr>
          <p:cNvPr id="18" name="Content Placeholder 2">
            <a:extLst>
              <a:ext uri="{FF2B5EF4-FFF2-40B4-BE49-F238E27FC236}">
                <a16:creationId xmlns:a16="http://schemas.microsoft.com/office/drawing/2014/main" id="{6E83FEBA-4C2A-4D23-9D5A-4D5E56051204}"/>
              </a:ext>
            </a:extLst>
          </p:cNvPr>
          <p:cNvSpPr>
            <a:spLocks noGrp="1"/>
          </p:cNvSpPr>
          <p:nvPr>
            <p:ph idx="18" hasCustomPrompt="1"/>
          </p:nvPr>
        </p:nvSpPr>
        <p:spPr>
          <a:xfrm>
            <a:off x="6242050" y="1406917"/>
            <a:ext cx="5472113" cy="2403083"/>
          </a:xfrm>
        </p:spPr>
        <p:txBody>
          <a:bodyPr/>
          <a:lstStyle>
            <a:lvl1pPr>
              <a:defRPr sz="1600"/>
            </a:lvl1pPr>
            <a:lvl2pPr>
              <a:defRPr sz="1400"/>
            </a:lvl2pPr>
            <a:lvl3pPr>
              <a:defRPr sz="1200"/>
            </a:lvl3pPr>
            <a:lvl4pPr marL="727075" indent="-179388">
              <a:defRPr/>
            </a:lvl4pPr>
          </a:lstStyle>
          <a:p>
            <a:pPr lvl="0"/>
            <a:r>
              <a:rPr lang="en-US"/>
              <a:t>Use for text, charts, tables, or SmartArt. It cannot be used for maps or infographics. For charts, use the “Half width, half height (small)” size option in the Graphing Add-in</a:t>
            </a:r>
          </a:p>
        </p:txBody>
      </p:sp>
      <p:sp>
        <p:nvSpPr>
          <p:cNvPr id="19" name="Content Placeholder 2">
            <a:extLst>
              <a:ext uri="{FF2B5EF4-FFF2-40B4-BE49-F238E27FC236}">
                <a16:creationId xmlns:a16="http://schemas.microsoft.com/office/drawing/2014/main" id="{ED936055-D68C-4459-84F1-759990EBB9CD}"/>
              </a:ext>
            </a:extLst>
          </p:cNvPr>
          <p:cNvSpPr>
            <a:spLocks noGrp="1"/>
          </p:cNvSpPr>
          <p:nvPr>
            <p:ph idx="19" hasCustomPrompt="1"/>
          </p:nvPr>
        </p:nvSpPr>
        <p:spPr>
          <a:xfrm>
            <a:off x="480963" y="3927869"/>
            <a:ext cx="11233149" cy="2403082"/>
          </a:xfrm>
        </p:spPr>
        <p:txBody>
          <a:bodyPr/>
          <a:lstStyle>
            <a:lvl1pPr>
              <a:defRPr sz="1600"/>
            </a:lvl1pPr>
            <a:lvl2pPr>
              <a:defRPr sz="1400"/>
            </a:lvl2pPr>
            <a:lvl3pPr>
              <a:defRPr sz="1200"/>
            </a:lvl3pPr>
            <a:lvl4pPr marL="547687" indent="0">
              <a:buNone/>
              <a:tabLst/>
              <a:defRPr/>
            </a:lvl4pPr>
          </a:lstStyle>
          <a:p>
            <a:pPr lvl="0"/>
            <a:r>
              <a:rPr lang="en-US"/>
              <a:t>Use for text, charts, tables, or SmartArt. It cannot be used for maps or infographics. For charts, use the “Full width, half height (wide)” size option in the Graphing Add-in</a:t>
            </a:r>
          </a:p>
        </p:txBody>
      </p:sp>
      <p:sp>
        <p:nvSpPr>
          <p:cNvPr id="10" name="Google Shape;83;p10">
            <a:extLst>
              <a:ext uri="{FF2B5EF4-FFF2-40B4-BE49-F238E27FC236}">
                <a16:creationId xmlns:a16="http://schemas.microsoft.com/office/drawing/2014/main" id="{11513876-26A7-4BAE-B1F9-8AF3BAE9CBD3}"/>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22" name="Google Shape;19;p2">
            <a:extLst>
              <a:ext uri="{FF2B5EF4-FFF2-40B4-BE49-F238E27FC236}">
                <a16:creationId xmlns:a16="http://schemas.microsoft.com/office/drawing/2014/main" id="{781BE105-35F4-4F27-A166-3C54100C740C}"/>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14" name="Text Placeholder 2">
            <a:extLst>
              <a:ext uri="{FF2B5EF4-FFF2-40B4-BE49-F238E27FC236}">
                <a16:creationId xmlns:a16="http://schemas.microsoft.com/office/drawing/2014/main" id="{781BE462-5F43-184A-EE23-08E8A0094B2E}"/>
              </a:ext>
            </a:extLst>
          </p:cNvPr>
          <p:cNvSpPr>
            <a:spLocks noGrp="1"/>
          </p:cNvSpPr>
          <p:nvPr>
            <p:ph type="body" idx="16" hasCustomPrompt="1"/>
          </p:nvPr>
        </p:nvSpPr>
        <p:spPr>
          <a:xfrm>
            <a:off x="481012" y="971450"/>
            <a:ext cx="11233150" cy="246221"/>
          </a:xfrm>
          <a:prstGeom prst="rect">
            <a:avLst/>
          </a:prstGeom>
        </p:spPr>
        <p:txBody>
          <a:bodyPr wrap="square" anchor="t" anchorCtr="0">
            <a:spAutoFit/>
          </a:bodyPr>
          <a:lstStyle>
            <a:lvl1pPr marL="0" indent="0">
              <a:lnSpc>
                <a:spcPct val="100000"/>
              </a:lnSpc>
              <a:buNone/>
              <a:defRPr sz="1600" b="0">
                <a:solidFill>
                  <a:srgbClr val="39485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Optional, One Line Subtitle</a:t>
            </a:r>
          </a:p>
        </p:txBody>
      </p:sp>
      <p:sp>
        <p:nvSpPr>
          <p:cNvPr id="3" name="Title 1">
            <a:extLst>
              <a:ext uri="{FF2B5EF4-FFF2-40B4-BE49-F238E27FC236}">
                <a16:creationId xmlns:a16="http://schemas.microsoft.com/office/drawing/2014/main" id="{ECFF4614-D861-83AD-B20F-AFBB4E2DFE65}"/>
              </a:ext>
            </a:extLst>
          </p:cNvPr>
          <p:cNvSpPr>
            <a:spLocks noGrp="1"/>
          </p:cNvSpPr>
          <p:nvPr>
            <p:ph type="title" hasCustomPrompt="1"/>
          </p:nvPr>
        </p:nvSpPr>
        <p:spPr>
          <a:xfrm>
            <a:off x="503236" y="259377"/>
            <a:ext cx="9436215" cy="307777"/>
          </a:xfrm>
          <a:prstGeom prst="rect">
            <a:avLst/>
          </a:prstGeom>
        </p:spPr>
        <p:txBody>
          <a:bodyPr/>
          <a:lstStyle>
            <a:lvl1pPr>
              <a:defRPr sz="2000"/>
            </a:lvl1pPr>
          </a:lstStyle>
          <a:p>
            <a:r>
              <a:rPr lang="en-US"/>
              <a:t>Click to add title</a:t>
            </a:r>
          </a:p>
        </p:txBody>
      </p:sp>
    </p:spTree>
    <p:extLst>
      <p:ext uri="{BB962C8B-B14F-4D97-AF65-F5344CB8AC3E}">
        <p14:creationId xmlns:p14="http://schemas.microsoft.com/office/powerpoint/2010/main" val="1191056547"/>
      </p:ext>
    </p:extLst>
  </p:cSld>
  <p:clrMapOvr>
    <a:masterClrMapping/>
  </p:clrMapOvr>
  <p:extLst>
    <p:ext uri="{DCECCB84-F9BA-43D5-87BE-67443E8EF086}">
      <p15:sldGuideLst xmlns:p15="http://schemas.microsoft.com/office/powerpoint/2012/main">
        <p15:guide id="1" pos="3750">
          <p15:clr>
            <a:srgbClr val="FBAE40"/>
          </p15:clr>
        </p15:guide>
        <p15:guide id="2" pos="3932">
          <p15:clr>
            <a:srgbClr val="FBAE40"/>
          </p15:clr>
        </p15:guide>
        <p15:guide id="3" orient="horz" pos="2341">
          <p15:clr>
            <a:srgbClr val="FBAE40"/>
          </p15:clr>
        </p15:guide>
        <p15:guide id="4" orient="horz" pos="2523">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S_Body, two placeholders">
    <p:spTree>
      <p:nvGrpSpPr>
        <p:cNvPr id="1" name=""/>
        <p:cNvGrpSpPr/>
        <p:nvPr/>
      </p:nvGrpSpPr>
      <p:grpSpPr>
        <a:xfrm>
          <a:off x="0" y="0"/>
          <a:ext cx="0" cy="0"/>
          <a:chOff x="0" y="0"/>
          <a:chExt cx="0" cy="0"/>
        </a:xfrm>
      </p:grpSpPr>
      <p:sp>
        <p:nvSpPr>
          <p:cNvPr id="12" name="Content Placeholder 2">
            <a:extLst>
              <a:ext uri="{FF2B5EF4-FFF2-40B4-BE49-F238E27FC236}">
                <a16:creationId xmlns:a16="http://schemas.microsoft.com/office/drawing/2014/main" id="{77E64CF4-7315-4608-9C66-96821E0DA7FB}"/>
              </a:ext>
            </a:extLst>
          </p:cNvPr>
          <p:cNvSpPr>
            <a:spLocks noGrp="1"/>
          </p:cNvSpPr>
          <p:nvPr>
            <p:ph idx="1" hasCustomPrompt="1"/>
          </p:nvPr>
        </p:nvSpPr>
        <p:spPr>
          <a:xfrm>
            <a:off x="481013" y="961344"/>
            <a:ext cx="11233149" cy="2573008"/>
          </a:xfrm>
        </p:spPr>
        <p:txBody>
          <a:bodyPr/>
          <a:lstStyle>
            <a:lvl1pPr>
              <a:defRPr sz="1600"/>
            </a:lvl1pPr>
            <a:lvl2pPr>
              <a:defRPr sz="1400"/>
            </a:lvl2pPr>
            <a:lvl3pPr>
              <a:defRPr sz="1200"/>
            </a:lvl3pPr>
            <a:lvl4pPr marL="727075" indent="-179388">
              <a:defRPr sz="1100"/>
            </a:lvl4pPr>
            <a:lvl5pPr>
              <a:defRPr sz="1100"/>
            </a:lvl5pPr>
          </a:lstStyle>
          <a:p>
            <a:pPr lvl="0"/>
            <a:r>
              <a:rPr lang="en-US"/>
              <a:t>Use for text, charts, tables, or SmartArt. It cannot be used for maps or infographics. For charts, use the “Full width, half height (wide)” size option in the Graphing Add-in</a:t>
            </a:r>
          </a:p>
        </p:txBody>
      </p:sp>
      <p:sp>
        <p:nvSpPr>
          <p:cNvPr id="16" name="Content Placeholder 2">
            <a:extLst>
              <a:ext uri="{FF2B5EF4-FFF2-40B4-BE49-F238E27FC236}">
                <a16:creationId xmlns:a16="http://schemas.microsoft.com/office/drawing/2014/main" id="{0E05F6C8-F148-40F2-B0CC-F99E6316E2A1}"/>
              </a:ext>
            </a:extLst>
          </p:cNvPr>
          <p:cNvSpPr>
            <a:spLocks noGrp="1"/>
          </p:cNvSpPr>
          <p:nvPr>
            <p:ph idx="11" hasCustomPrompt="1"/>
          </p:nvPr>
        </p:nvSpPr>
        <p:spPr>
          <a:xfrm>
            <a:off x="481013" y="3685308"/>
            <a:ext cx="11233149" cy="2633808"/>
          </a:xfrm>
        </p:spPr>
        <p:txBody>
          <a:bodyPr/>
          <a:lstStyle>
            <a:lvl1pPr>
              <a:defRPr sz="1600"/>
            </a:lvl1pPr>
            <a:lvl2pPr>
              <a:defRPr sz="1400"/>
            </a:lvl2pPr>
            <a:lvl3pPr>
              <a:defRPr sz="1200"/>
            </a:lvl3pPr>
            <a:lvl4pPr marL="727075" indent="-179388">
              <a:defRPr sz="1100"/>
            </a:lvl4pPr>
            <a:lvl5pPr>
              <a:defRPr sz="1100"/>
            </a:lvl5pPr>
          </a:lstStyle>
          <a:p>
            <a:pPr lvl="0"/>
            <a:r>
              <a:rPr lang="en-US"/>
              <a:t>Use for text, charts, tables, or SmartArt. It cannot be used for maps or infographics. For charts, use the “Full width, half height (wide)” size option in the Graphing Add-in</a:t>
            </a:r>
          </a:p>
        </p:txBody>
      </p:sp>
      <p:sp>
        <p:nvSpPr>
          <p:cNvPr id="10" name="Google Shape;83;p10">
            <a:extLst>
              <a:ext uri="{FF2B5EF4-FFF2-40B4-BE49-F238E27FC236}">
                <a16:creationId xmlns:a16="http://schemas.microsoft.com/office/drawing/2014/main" id="{8833BD6A-B0A5-4A74-808E-85E33235346F}"/>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20" name="Google Shape;19;p2">
            <a:extLst>
              <a:ext uri="{FF2B5EF4-FFF2-40B4-BE49-F238E27FC236}">
                <a16:creationId xmlns:a16="http://schemas.microsoft.com/office/drawing/2014/main" id="{7A522265-CC0B-4836-8F29-E9071175C64E}"/>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3" name="Title 1">
            <a:extLst>
              <a:ext uri="{FF2B5EF4-FFF2-40B4-BE49-F238E27FC236}">
                <a16:creationId xmlns:a16="http://schemas.microsoft.com/office/drawing/2014/main" id="{296594C8-24DC-65E4-68FC-D63E6B791918}"/>
              </a:ext>
            </a:extLst>
          </p:cNvPr>
          <p:cNvSpPr>
            <a:spLocks noGrp="1"/>
          </p:cNvSpPr>
          <p:nvPr>
            <p:ph type="title" hasCustomPrompt="1"/>
          </p:nvPr>
        </p:nvSpPr>
        <p:spPr>
          <a:xfrm>
            <a:off x="503236" y="259377"/>
            <a:ext cx="9436215" cy="307777"/>
          </a:xfrm>
          <a:prstGeom prst="rect">
            <a:avLst/>
          </a:prstGeom>
        </p:spPr>
        <p:txBody>
          <a:bodyPr/>
          <a:lstStyle>
            <a:lvl1pPr>
              <a:defRPr sz="2000"/>
            </a:lvl1pPr>
          </a:lstStyle>
          <a:p>
            <a:r>
              <a:rPr lang="en-US"/>
              <a:t>Click to add title</a:t>
            </a:r>
          </a:p>
        </p:txBody>
      </p:sp>
    </p:spTree>
    <p:extLst>
      <p:ext uri="{BB962C8B-B14F-4D97-AF65-F5344CB8AC3E}">
        <p14:creationId xmlns:p14="http://schemas.microsoft.com/office/powerpoint/2010/main" val="2508966353"/>
      </p:ext>
    </p:extLst>
  </p:cSld>
  <p:clrMapOvr>
    <a:masterClrMapping/>
  </p:clrMapOvr>
  <p:extLst>
    <p:ext uri="{DCECCB84-F9BA-43D5-87BE-67443E8EF086}">
      <p15:sldGuideLst xmlns:p15="http://schemas.microsoft.com/office/powerpoint/2012/main">
        <p15:guide id="1" orient="horz" pos="2341">
          <p15:clr>
            <a:srgbClr val="FBAE40"/>
          </p15:clr>
        </p15:guide>
        <p15:guide id="2" orient="horz" pos="2523">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T_Body, two placeholders">
    <p:spTree>
      <p:nvGrpSpPr>
        <p:cNvPr id="1" name=""/>
        <p:cNvGrpSpPr/>
        <p:nvPr/>
      </p:nvGrpSpPr>
      <p:grpSpPr>
        <a:xfrm>
          <a:off x="0" y="0"/>
          <a:ext cx="0" cy="0"/>
          <a:chOff x="0" y="0"/>
          <a:chExt cx="0" cy="0"/>
        </a:xfrm>
      </p:grpSpPr>
      <p:sp>
        <p:nvSpPr>
          <p:cNvPr id="12" name="Content Placeholder 2">
            <a:extLst>
              <a:ext uri="{FF2B5EF4-FFF2-40B4-BE49-F238E27FC236}">
                <a16:creationId xmlns:a16="http://schemas.microsoft.com/office/drawing/2014/main" id="{77E64CF4-7315-4608-9C66-96821E0DA7FB}"/>
              </a:ext>
            </a:extLst>
          </p:cNvPr>
          <p:cNvSpPr>
            <a:spLocks noGrp="1"/>
          </p:cNvSpPr>
          <p:nvPr>
            <p:ph idx="1" hasCustomPrompt="1"/>
          </p:nvPr>
        </p:nvSpPr>
        <p:spPr>
          <a:xfrm>
            <a:off x="481013" y="1372207"/>
            <a:ext cx="11233149" cy="2423938"/>
          </a:xfrm>
        </p:spPr>
        <p:txBody>
          <a:bodyPr/>
          <a:lstStyle>
            <a:lvl1pPr>
              <a:defRPr sz="1600"/>
            </a:lvl1pPr>
            <a:lvl2pPr>
              <a:defRPr sz="1400"/>
            </a:lvl2pPr>
            <a:lvl3pPr>
              <a:defRPr sz="1200"/>
            </a:lvl3pPr>
            <a:lvl4pPr marL="727075" indent="-179388">
              <a:defRPr sz="1100"/>
            </a:lvl4pPr>
            <a:lvl5pPr>
              <a:defRPr sz="1100"/>
            </a:lvl5pPr>
          </a:lstStyle>
          <a:p>
            <a:pPr lvl="0"/>
            <a:r>
              <a:rPr lang="en-US"/>
              <a:t>Use for text, charts, tables, or SmartArt. It cannot be used for maps or infographics. For charts, use the “Full width, half height (wide)” size option in the Graphing Add-in</a:t>
            </a:r>
          </a:p>
        </p:txBody>
      </p:sp>
      <p:sp>
        <p:nvSpPr>
          <p:cNvPr id="16" name="Content Placeholder 2">
            <a:extLst>
              <a:ext uri="{FF2B5EF4-FFF2-40B4-BE49-F238E27FC236}">
                <a16:creationId xmlns:a16="http://schemas.microsoft.com/office/drawing/2014/main" id="{0E05F6C8-F148-40F2-B0CC-F99E6316E2A1}"/>
              </a:ext>
            </a:extLst>
          </p:cNvPr>
          <p:cNvSpPr>
            <a:spLocks noGrp="1"/>
          </p:cNvSpPr>
          <p:nvPr>
            <p:ph idx="11" hasCustomPrompt="1"/>
          </p:nvPr>
        </p:nvSpPr>
        <p:spPr>
          <a:xfrm>
            <a:off x="481013" y="3922888"/>
            <a:ext cx="11233149" cy="2423938"/>
          </a:xfrm>
        </p:spPr>
        <p:txBody>
          <a:bodyPr/>
          <a:lstStyle>
            <a:lvl1pPr>
              <a:defRPr sz="1600"/>
            </a:lvl1pPr>
            <a:lvl2pPr>
              <a:defRPr sz="1400"/>
            </a:lvl2pPr>
            <a:lvl3pPr>
              <a:defRPr sz="1200"/>
            </a:lvl3pPr>
            <a:lvl4pPr marL="727075" indent="-179388">
              <a:defRPr sz="1100"/>
            </a:lvl4pPr>
            <a:lvl5pPr>
              <a:defRPr sz="1100"/>
            </a:lvl5pPr>
          </a:lstStyle>
          <a:p>
            <a:pPr lvl="0"/>
            <a:r>
              <a:rPr lang="en-US"/>
              <a:t>Use for text, charts, tables, or SmartArt. It cannot be used for maps or infographics. For charts, use the “Full width, half height (wide)” size option in the Graphing Add-in</a:t>
            </a:r>
          </a:p>
        </p:txBody>
      </p:sp>
      <p:sp>
        <p:nvSpPr>
          <p:cNvPr id="10" name="Google Shape;83;p10">
            <a:extLst>
              <a:ext uri="{FF2B5EF4-FFF2-40B4-BE49-F238E27FC236}">
                <a16:creationId xmlns:a16="http://schemas.microsoft.com/office/drawing/2014/main" id="{8833BD6A-B0A5-4A74-808E-85E33235346F}"/>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20" name="Google Shape;19;p2">
            <a:extLst>
              <a:ext uri="{FF2B5EF4-FFF2-40B4-BE49-F238E27FC236}">
                <a16:creationId xmlns:a16="http://schemas.microsoft.com/office/drawing/2014/main" id="{7A522265-CC0B-4836-8F29-E9071175C64E}"/>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11" name="Text Placeholder 2">
            <a:extLst>
              <a:ext uri="{FF2B5EF4-FFF2-40B4-BE49-F238E27FC236}">
                <a16:creationId xmlns:a16="http://schemas.microsoft.com/office/drawing/2014/main" id="{7EFA4700-198C-0703-5D08-D29929F11D85}"/>
              </a:ext>
            </a:extLst>
          </p:cNvPr>
          <p:cNvSpPr>
            <a:spLocks noGrp="1"/>
          </p:cNvSpPr>
          <p:nvPr>
            <p:ph type="body" idx="13" hasCustomPrompt="1"/>
          </p:nvPr>
        </p:nvSpPr>
        <p:spPr>
          <a:xfrm>
            <a:off x="481011" y="971450"/>
            <a:ext cx="11233150" cy="246221"/>
          </a:xfrm>
          <a:prstGeom prst="rect">
            <a:avLst/>
          </a:prstGeom>
        </p:spPr>
        <p:txBody>
          <a:bodyPr wrap="square" anchor="t" anchorCtr="0">
            <a:spAutoFit/>
          </a:bodyPr>
          <a:lstStyle>
            <a:lvl1pPr marL="0" indent="0">
              <a:lnSpc>
                <a:spcPct val="100000"/>
              </a:lnSpc>
              <a:buNone/>
              <a:defRPr sz="1600" b="0">
                <a:solidFill>
                  <a:srgbClr val="39485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Optional, One Line Subtitle</a:t>
            </a:r>
          </a:p>
        </p:txBody>
      </p:sp>
      <p:sp>
        <p:nvSpPr>
          <p:cNvPr id="3" name="Title 1">
            <a:extLst>
              <a:ext uri="{FF2B5EF4-FFF2-40B4-BE49-F238E27FC236}">
                <a16:creationId xmlns:a16="http://schemas.microsoft.com/office/drawing/2014/main" id="{C9AC7B3F-0ED4-3F49-6AAC-66CFCAFCBF43}"/>
              </a:ext>
            </a:extLst>
          </p:cNvPr>
          <p:cNvSpPr>
            <a:spLocks noGrp="1"/>
          </p:cNvSpPr>
          <p:nvPr>
            <p:ph type="title" hasCustomPrompt="1"/>
          </p:nvPr>
        </p:nvSpPr>
        <p:spPr>
          <a:xfrm>
            <a:off x="503236" y="259377"/>
            <a:ext cx="9436215" cy="307777"/>
          </a:xfrm>
          <a:prstGeom prst="rect">
            <a:avLst/>
          </a:prstGeom>
        </p:spPr>
        <p:txBody>
          <a:bodyPr/>
          <a:lstStyle>
            <a:lvl1pPr>
              <a:defRPr sz="2000"/>
            </a:lvl1pPr>
          </a:lstStyle>
          <a:p>
            <a:r>
              <a:rPr lang="en-US"/>
              <a:t>Click to add title</a:t>
            </a:r>
          </a:p>
        </p:txBody>
      </p:sp>
    </p:spTree>
    <p:extLst>
      <p:ext uri="{BB962C8B-B14F-4D97-AF65-F5344CB8AC3E}">
        <p14:creationId xmlns:p14="http://schemas.microsoft.com/office/powerpoint/2010/main" val="1113273745"/>
      </p:ext>
    </p:extLst>
  </p:cSld>
  <p:clrMapOvr>
    <a:masterClrMapping/>
  </p:clrMapOvr>
  <p:extLst>
    <p:ext uri="{DCECCB84-F9BA-43D5-87BE-67443E8EF086}">
      <p15:sldGuideLst xmlns:p15="http://schemas.microsoft.com/office/powerpoint/2012/main">
        <p15:guide id="1" orient="horz" pos="2341">
          <p15:clr>
            <a:srgbClr val="FBAE40"/>
          </p15:clr>
        </p15:guide>
        <p15:guide id="2" orient="horz" pos="2523">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5_Public use disclaimer">
    <p:bg>
      <p:bgPr>
        <a:solidFill>
          <a:schemeClr val="accent2"/>
        </a:solidFill>
        <a:effectLst/>
      </p:bgPr>
    </p:bg>
    <p:spTree>
      <p:nvGrpSpPr>
        <p:cNvPr id="1" name=""/>
        <p:cNvGrpSpPr/>
        <p:nvPr/>
      </p:nvGrpSpPr>
      <p:grpSpPr>
        <a:xfrm>
          <a:off x="0" y="0"/>
          <a:ext cx="0" cy="0"/>
          <a:chOff x="0" y="0"/>
          <a:chExt cx="0" cy="0"/>
        </a:xfrm>
      </p:grpSpPr>
      <p:sp>
        <p:nvSpPr>
          <p:cNvPr id="8" name="Line 25"/>
          <p:cNvSpPr>
            <a:spLocks noChangeShapeType="1"/>
          </p:cNvSpPr>
          <p:nvPr/>
        </p:nvSpPr>
        <p:spPr bwMode="auto">
          <a:xfrm>
            <a:off x="481013" y="5373216"/>
            <a:ext cx="11233150" cy="0"/>
          </a:xfrm>
          <a:prstGeom prst="line">
            <a:avLst/>
          </a:prstGeom>
          <a:noFill/>
          <a:ln w="6350">
            <a:solidFill>
              <a:schemeClr val="accent1"/>
            </a:solidFill>
            <a:round/>
            <a:headEnd/>
            <a:tailEnd/>
          </a:ln>
        </p:spPr>
        <p:txBody>
          <a:bodyPr/>
          <a:lstStyle/>
          <a:p>
            <a:endParaRPr lang="en-US"/>
          </a:p>
        </p:txBody>
      </p:sp>
      <p:sp>
        <p:nvSpPr>
          <p:cNvPr id="6" name="TextBox 5">
            <a:extLst>
              <a:ext uri="{FF2B5EF4-FFF2-40B4-BE49-F238E27FC236}">
                <a16:creationId xmlns:a16="http://schemas.microsoft.com/office/drawing/2014/main" id="{F0E47338-2B08-4881-B959-4B565DB1D273}"/>
              </a:ext>
            </a:extLst>
          </p:cNvPr>
          <p:cNvSpPr txBox="1"/>
          <p:nvPr/>
        </p:nvSpPr>
        <p:spPr>
          <a:xfrm>
            <a:off x="463550" y="4703010"/>
            <a:ext cx="2425664" cy="638636"/>
          </a:xfrm>
          <a:prstGeom prst="rect">
            <a:avLst/>
          </a:prstGeom>
          <a:noFill/>
        </p:spPr>
        <p:txBody>
          <a:bodyPr wrap="none" rtlCol="0">
            <a:spAutoFit/>
          </a:bodyPr>
          <a:lstStyle/>
          <a:p>
            <a:pPr>
              <a:spcBef>
                <a:spcPts val="300"/>
              </a:spcBef>
            </a:pPr>
            <a:r>
              <a:rPr lang="en-US" sz="700" b="0">
                <a:solidFill>
                  <a:srgbClr val="00B0F0"/>
                </a:solidFill>
                <a:latin typeface="Roboto" panose="02000000000000000000" pitchFamily="2" charset="0"/>
                <a:ea typeface="Roboto" panose="02000000000000000000" pitchFamily="2" charset="0"/>
                <a:cs typeface="Roboto" panose="02000000000000000000" pitchFamily="2" charset="0"/>
              </a:rPr>
              <a:t>Customer Service</a:t>
            </a:r>
          </a:p>
          <a:p>
            <a:pPr>
              <a:spcBef>
                <a:spcPts val="300"/>
              </a:spcBef>
            </a:pPr>
            <a:r>
              <a:rPr lang="en-US" sz="700" b="0">
                <a:solidFill>
                  <a:schemeClr val="bg1">
                    <a:lumMod val="95000"/>
                  </a:schemeClr>
                </a:solidFill>
                <a:latin typeface="Roboto Light" panose="02000000000000000000" pitchFamily="2" charset="0"/>
                <a:ea typeface="Roboto Light" panose="02000000000000000000" pitchFamily="2" charset="0"/>
                <a:cs typeface="Roboto" panose="02000000000000000000" pitchFamily="2" charset="0"/>
                <a:hlinkClick r:id="rId2">
                  <a:extLst>
                    <a:ext uri="{A12FA001-AC4F-418D-AE19-62706E023703}">
                      <ahyp:hlinkClr xmlns:ahyp="http://schemas.microsoft.com/office/drawing/2018/hyperlinkcolor" val="tx"/>
                    </a:ext>
                  </a:extLst>
                </a:hlinkClick>
              </a:rPr>
              <a:t>energycs@opisnet.com</a:t>
            </a:r>
            <a:endParaRPr lang="en-US" sz="700" b="0">
              <a:solidFill>
                <a:schemeClr val="bg1">
                  <a:lumMod val="95000"/>
                </a:schemeClr>
              </a:solidFill>
              <a:latin typeface="Roboto Light" panose="02000000000000000000" pitchFamily="2" charset="0"/>
              <a:ea typeface="Roboto Light" panose="02000000000000000000" pitchFamily="2" charset="0"/>
              <a:cs typeface="Roboto" panose="02000000000000000000" pitchFamily="2" charset="0"/>
            </a:endParaRPr>
          </a:p>
          <a:p>
            <a:pPr>
              <a:spcBef>
                <a:spcPts val="300"/>
              </a:spcBef>
            </a:pPr>
            <a:r>
              <a:rPr lang="en-US" sz="700" b="0">
                <a:solidFill>
                  <a:schemeClr val="bg1"/>
                </a:solidFill>
                <a:latin typeface="Roboto Light" panose="02000000000000000000" pitchFamily="2" charset="0"/>
                <a:ea typeface="Roboto Light" panose="02000000000000000000" pitchFamily="2" charset="0"/>
                <a:cs typeface="Roboto" panose="02000000000000000000" pitchFamily="2" charset="0"/>
              </a:rPr>
              <a:t>North America: +1 888.301.2645 (toll-free within the U.S.)</a:t>
            </a:r>
          </a:p>
          <a:p>
            <a:pPr>
              <a:spcBef>
                <a:spcPts val="300"/>
              </a:spcBef>
            </a:pPr>
            <a:r>
              <a:rPr lang="en-US" sz="700" b="0">
                <a:solidFill>
                  <a:schemeClr val="bg1">
                    <a:lumMod val="95000"/>
                  </a:schemeClr>
                </a:solidFill>
                <a:latin typeface="Roboto Light" panose="02000000000000000000" pitchFamily="2" charset="0"/>
                <a:ea typeface="Roboto Light" panose="02000000000000000000" pitchFamily="2" charset="0"/>
                <a:cs typeface="Roboto" panose="02000000000000000000" pitchFamily="2" charset="0"/>
                <a:hlinkClick r:id="rId3">
                  <a:extLst>
                    <a:ext uri="{A12FA001-AC4F-418D-AE19-62706E023703}">
                      <ahyp:hlinkClr xmlns:ahyp="http://schemas.microsoft.com/office/drawing/2018/hyperlinkcolor" val="tx"/>
                    </a:ext>
                  </a:extLst>
                </a:hlinkClick>
              </a:rPr>
              <a:t>https://</a:t>
            </a:r>
            <a:r>
              <a:rPr lang="en-US" sz="700" b="0" err="1">
                <a:solidFill>
                  <a:schemeClr val="bg1">
                    <a:lumMod val="95000"/>
                  </a:schemeClr>
                </a:solidFill>
                <a:latin typeface="Roboto Light" panose="02000000000000000000" pitchFamily="2" charset="0"/>
                <a:ea typeface="Roboto Light" panose="02000000000000000000" pitchFamily="2" charset="0"/>
                <a:cs typeface="Roboto" panose="02000000000000000000" pitchFamily="2" charset="0"/>
                <a:hlinkClick r:id="rId3">
                  <a:extLst>
                    <a:ext uri="{A12FA001-AC4F-418D-AE19-62706E023703}">
                      <ahyp:hlinkClr xmlns:ahyp="http://schemas.microsoft.com/office/drawing/2018/hyperlinkcolor" val="tx"/>
                    </a:ext>
                  </a:extLst>
                </a:hlinkClick>
              </a:rPr>
              <a:t>www.opisnet.com</a:t>
            </a:r>
            <a:r>
              <a:rPr lang="en-US" sz="700" b="0">
                <a:solidFill>
                  <a:schemeClr val="bg1">
                    <a:lumMod val="95000"/>
                  </a:schemeClr>
                </a:solidFill>
                <a:latin typeface="Roboto Light" panose="02000000000000000000" pitchFamily="2" charset="0"/>
                <a:ea typeface="Roboto Light" panose="02000000000000000000" pitchFamily="2" charset="0"/>
                <a:cs typeface="Roboto" panose="02000000000000000000" pitchFamily="2" charset="0"/>
                <a:hlinkClick r:id="rId3">
                  <a:extLst>
                    <a:ext uri="{A12FA001-AC4F-418D-AE19-62706E023703}">
                      <ahyp:hlinkClr xmlns:ahyp="http://schemas.microsoft.com/office/drawing/2018/hyperlinkcolor" val="tx"/>
                    </a:ext>
                  </a:extLst>
                </a:hlinkClick>
              </a:rPr>
              <a:t>/contact/contact-us/</a:t>
            </a:r>
            <a:endParaRPr lang="en-US" sz="700" b="0">
              <a:solidFill>
                <a:schemeClr val="bg1">
                  <a:lumMod val="95000"/>
                </a:schemeClr>
              </a:solidFill>
              <a:latin typeface="Roboto Light" panose="02000000000000000000" pitchFamily="2" charset="0"/>
              <a:ea typeface="Roboto Light" panose="02000000000000000000" pitchFamily="2" charset="0"/>
              <a:cs typeface="Roboto" panose="02000000000000000000" pitchFamily="2" charset="0"/>
            </a:endParaRPr>
          </a:p>
        </p:txBody>
      </p:sp>
      <p:sp>
        <p:nvSpPr>
          <p:cNvPr id="9" name="Google Shape;83;p10">
            <a:extLst>
              <a:ext uri="{FF2B5EF4-FFF2-40B4-BE49-F238E27FC236}">
                <a16:creationId xmlns:a16="http://schemas.microsoft.com/office/drawing/2014/main" id="{437A8DA1-96DA-4411-ADE6-ED057D83B933}"/>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15" name="Google Shape;19;p2">
            <a:extLst>
              <a:ext uri="{FF2B5EF4-FFF2-40B4-BE49-F238E27FC236}">
                <a16:creationId xmlns:a16="http://schemas.microsoft.com/office/drawing/2014/main" id="{4640528F-4383-403C-AE3B-8BECFD7B5D14}"/>
              </a:ext>
            </a:extLst>
          </p:cNvPr>
          <p:cNvPicPr preferRelativeResize="0"/>
          <p:nvPr userDrawn="1"/>
        </p:nvPicPr>
        <p:blipFill>
          <a:blip r:embed="rId4">
            <a:extLst>
              <a:ext uri="{96DAC541-7B7A-43D3-8B79-37D633B846F1}">
                <asvg:svgBlip xmlns:asvg="http://schemas.microsoft.com/office/drawing/2016/SVG/main" r:embed="rId5"/>
              </a:ext>
            </a:extLst>
          </a:blip>
          <a:srcRect/>
          <a:stretch/>
        </p:blipFill>
        <p:spPr>
          <a:xfrm>
            <a:off x="10191751" y="226072"/>
            <a:ext cx="1534999" cy="340218"/>
          </a:xfrm>
          <a:prstGeom prst="rect">
            <a:avLst/>
          </a:prstGeom>
          <a:noFill/>
          <a:ln>
            <a:noFill/>
          </a:ln>
        </p:spPr>
      </p:pic>
      <p:sp>
        <p:nvSpPr>
          <p:cNvPr id="17" name="TextBox 16">
            <a:extLst>
              <a:ext uri="{FF2B5EF4-FFF2-40B4-BE49-F238E27FC236}">
                <a16:creationId xmlns:a16="http://schemas.microsoft.com/office/drawing/2014/main" id="{E2FD1E43-C87F-4C14-9839-3695BE42D9EA}"/>
              </a:ext>
            </a:extLst>
          </p:cNvPr>
          <p:cNvSpPr txBox="1"/>
          <p:nvPr userDrawn="1"/>
        </p:nvSpPr>
        <p:spPr>
          <a:xfrm>
            <a:off x="463550" y="5494743"/>
            <a:ext cx="11270384" cy="738664"/>
          </a:xfrm>
          <a:prstGeom prst="rect">
            <a:avLst/>
          </a:prstGeom>
          <a:solidFill>
            <a:srgbClr val="00162B"/>
          </a:solid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600">
                <a:solidFill>
                  <a:schemeClr val="bg1"/>
                </a:solidFill>
                <a:effectLst/>
                <a:latin typeface="+mn-lt"/>
                <a:ea typeface="+mn-ea"/>
                <a:cs typeface="+mn-cs"/>
              </a:rPr>
              <a:t>The information contained in this report is confidential. Any unauthorized use, disclosure, reproduction, or dissemination, in full or in part, in any media or by any means, without the prior written permission of Dow Jones Energy Limited or any of its affiliates (“Dow Jones”) is strictly prohibited. Dow Jones owns all Dow Jones logos and trade names contained in this report that are subject to license. Opinions, statements, estimates, and projections in this report (including other media) are solely those of the individual author(s) at the time of writing and do not necessarily reflect the opinions of Dow Jones. Neither Dow Jones nor the author(s) has any obligation to update this report in the event that any content, opinion, statement, estimate, or projection (collectively, “information”) changes or subsequently becomes inaccurate.</a:t>
            </a:r>
            <a:r>
              <a:rPr lang="en-US" sz="600" baseline="0">
                <a:solidFill>
                  <a:schemeClr val="bg1"/>
                </a:solidFill>
                <a:effectLst/>
                <a:latin typeface="+mn-lt"/>
                <a:ea typeface="+mn-ea"/>
                <a:cs typeface="+mn-cs"/>
              </a:rPr>
              <a:t> </a:t>
            </a:r>
            <a:r>
              <a:rPr lang="en-US" sz="600">
                <a:solidFill>
                  <a:schemeClr val="bg1"/>
                </a:solidFill>
                <a:effectLst/>
                <a:latin typeface="+mn-lt"/>
                <a:ea typeface="+mn-ea"/>
                <a:cs typeface="+mn-cs"/>
              </a:rPr>
              <a:t>Dow Jones makes no warranty, expressed or implied, as to the accuracy, completeness, or timeliness of any information in this report, and shall not in any way be liable to any recipient for any inaccuracies or omissions. Without limiting the foregoing, Dow Jones shall have no liability whatsoever to any recipient, whether in contract, in tort (including negligence), under warranty, under statute or otherwise, in respect of any loss or damage suffered by any recipient as a result of or in connection with any information provided, or any course of action determined, by it or any third party, whether or not based on any information provided. The inclusion of a link to an external website by Dow Jones is not an endorsement of that website or the site’s owners (or their products/services). Dow Jones is not responsible for the content or output of external websites.</a:t>
            </a:r>
            <a:r>
              <a:rPr lang="en-US" sz="600" baseline="0">
                <a:solidFill>
                  <a:schemeClr val="bg1"/>
                </a:solidFill>
                <a:effectLst/>
                <a:latin typeface="+mn-lt"/>
                <a:ea typeface="+mn-ea"/>
                <a:cs typeface="+mn-cs"/>
              </a:rPr>
              <a:t> </a:t>
            </a:r>
            <a:r>
              <a:rPr lang="en-US" sz="600">
                <a:solidFill>
                  <a:schemeClr val="bg1"/>
                </a:solidFill>
                <a:effectLst/>
                <a:latin typeface="+mn-lt"/>
                <a:ea typeface="+mn-ea"/>
                <a:cs typeface="+mn-cs"/>
              </a:rPr>
              <a:t>© 2025 Dow Jones Energy Limited. All rights reserved and all intellectual property rights are retained by Dow Jones.</a:t>
            </a:r>
            <a:endParaRPr lang="en-GB" sz="600">
              <a:solidFill>
                <a:schemeClr val="bg1"/>
              </a:solidFill>
              <a:latin typeface="+mn-lt"/>
              <a:ea typeface="Roboto" panose="02000000000000000000" pitchFamily="2" charset="0"/>
              <a:cs typeface="+mn-cs"/>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sz="600">
              <a:solidFill>
                <a:schemeClr val="bg1"/>
              </a:solidFill>
            </a:endParaRPr>
          </a:p>
        </p:txBody>
      </p:sp>
      <p:sp>
        <p:nvSpPr>
          <p:cNvPr id="10" name="TextBox 9">
            <a:extLst>
              <a:ext uri="{FF2B5EF4-FFF2-40B4-BE49-F238E27FC236}">
                <a16:creationId xmlns:a16="http://schemas.microsoft.com/office/drawing/2014/main" id="{C49A3970-2737-6A7E-4154-743612AD2D6A}"/>
              </a:ext>
            </a:extLst>
          </p:cNvPr>
          <p:cNvSpPr txBox="1"/>
          <p:nvPr userDrawn="1"/>
        </p:nvSpPr>
        <p:spPr>
          <a:xfrm>
            <a:off x="481013" y="6400799"/>
            <a:ext cx="3787774" cy="184666"/>
          </a:xfrm>
          <a:prstGeom prst="rect">
            <a:avLst/>
          </a:prstGeom>
          <a:noFill/>
        </p:spPr>
        <p:txBody>
          <a:bodyPr wrap="square" lIns="0" rIns="0" rtlCol="0"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600" b="0" i="0" u="none" strike="noStrike" kern="0" cap="none" spc="0" normalizeH="0" baseline="0" noProof="0">
                <a:ln>
                  <a:noFill/>
                </a:ln>
                <a:solidFill>
                  <a:srgbClr val="8D9CA9"/>
                </a:solidFill>
                <a:effectLst/>
                <a:uLnTx/>
                <a:uFillTx/>
                <a:latin typeface="+mn-lt"/>
                <a:ea typeface="Roboto"/>
                <a:cs typeface="Roboto"/>
                <a:sym typeface="Roboto"/>
              </a:rPr>
              <a:t>© 2025 Dow Jones Energy Limited. All rights reserved</a:t>
            </a:r>
            <a:r>
              <a:rPr kumimoji="0" lang="en-US" sz="600" b="0" i="0" u="none" strike="noStrike" kern="0" cap="none" spc="0" normalizeH="0" baseline="0" noProof="0">
                <a:ln>
                  <a:noFill/>
                </a:ln>
                <a:solidFill>
                  <a:srgbClr val="FFFFFF">
                    <a:lumMod val="65000"/>
                  </a:srgbClr>
                </a:solidFill>
                <a:effectLst/>
                <a:uLnTx/>
                <a:uFillTx/>
                <a:latin typeface="+mn-lt"/>
                <a:ea typeface="Roboto"/>
                <a:cs typeface="Roboto"/>
                <a:sym typeface="Roboto"/>
              </a:rPr>
              <a:t>.</a:t>
            </a:r>
            <a:endParaRPr kumimoji="0" lang="en-US" sz="1100" b="0" i="0" u="none" strike="noStrike" kern="0" cap="none" spc="0" normalizeH="0" baseline="0" noProof="0">
              <a:ln>
                <a:noFill/>
              </a:ln>
              <a:solidFill>
                <a:srgbClr val="FFFFFF">
                  <a:lumMod val="65000"/>
                </a:srgbClr>
              </a:solidFill>
              <a:effectLst/>
              <a:uLnTx/>
              <a:uFillTx/>
              <a:latin typeface="+mn-lt"/>
              <a:ea typeface="Roboto"/>
              <a:cs typeface="Roboto"/>
              <a:sym typeface="Roboto"/>
            </a:endParaRPr>
          </a:p>
        </p:txBody>
      </p:sp>
      <p:sp>
        <p:nvSpPr>
          <p:cNvPr id="11" name="Rectangle 10">
            <a:extLst>
              <a:ext uri="{FF2B5EF4-FFF2-40B4-BE49-F238E27FC236}">
                <a16:creationId xmlns:a16="http://schemas.microsoft.com/office/drawing/2014/main" id="{7ED82A67-B9ED-9FAC-2C19-7210375EE8D6}"/>
              </a:ext>
            </a:extLst>
          </p:cNvPr>
          <p:cNvSpPr/>
          <p:nvPr userDrawn="1"/>
        </p:nvSpPr>
        <p:spPr>
          <a:xfrm>
            <a:off x="0" y="705990"/>
            <a:ext cx="12195175" cy="14491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44000" rtlCol="0" anchor="ctr"/>
          <a:lstStyle/>
          <a:p>
            <a:pPr algn="ctr"/>
            <a:endParaRPr lang="en-US" sz="1600" b="1" spc="20">
              <a:solidFill>
                <a:schemeClr val="tx1"/>
              </a:solidFill>
            </a:endParaRPr>
          </a:p>
        </p:txBody>
      </p:sp>
    </p:spTree>
    <p:extLst>
      <p:ext uri="{BB962C8B-B14F-4D97-AF65-F5344CB8AC3E}">
        <p14:creationId xmlns:p14="http://schemas.microsoft.com/office/powerpoint/2010/main" val="80912743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OPIS Template">
    <p:bg>
      <p:bgPr>
        <a:solidFill>
          <a:schemeClr val="accent2"/>
        </a:solidFill>
        <a:effectLst/>
      </p:bgPr>
    </p:bg>
    <p:spTree>
      <p:nvGrpSpPr>
        <p:cNvPr id="1" name=""/>
        <p:cNvGrpSpPr/>
        <p:nvPr/>
      </p:nvGrpSpPr>
      <p:grpSpPr>
        <a:xfrm>
          <a:off x="0" y="0"/>
          <a:ext cx="0" cy="0"/>
          <a:chOff x="0" y="0"/>
          <a:chExt cx="0" cy="0"/>
        </a:xfrm>
      </p:grpSpPr>
      <p:sp>
        <p:nvSpPr>
          <p:cNvPr id="15" name="Google Shape;67;p8">
            <a:extLst>
              <a:ext uri="{FF2B5EF4-FFF2-40B4-BE49-F238E27FC236}">
                <a16:creationId xmlns:a16="http://schemas.microsoft.com/office/drawing/2014/main" id="{4607D131-FFA3-4CF6-B017-78FA537A9440}"/>
              </a:ext>
            </a:extLst>
          </p:cNvPr>
          <p:cNvSpPr/>
          <p:nvPr/>
        </p:nvSpPr>
        <p:spPr>
          <a:xfrm flipV="1">
            <a:off x="0" y="772426"/>
            <a:ext cx="12195175" cy="45719"/>
          </a:xfrm>
          <a:prstGeom prst="rect">
            <a:avLst/>
          </a:prstGeom>
          <a:solidFill>
            <a:schemeClr val="accent2"/>
          </a:solidFill>
          <a:ln>
            <a:noFill/>
          </a:ln>
        </p:spPr>
        <p:txBody>
          <a:bodyPr spcFirstLastPara="1" wrap="square" lIns="91401" tIns="91401" rIns="91401" bIns="91401" anchor="ctr" anchorCtr="0">
            <a:noAutofit/>
          </a:bodyPr>
          <a:lstStyle/>
          <a:p>
            <a:pPr marL="0" lvl="0" indent="0" algn="l" rtl="0">
              <a:spcBef>
                <a:spcPts val="0"/>
              </a:spcBef>
              <a:spcAft>
                <a:spcPts val="0"/>
              </a:spcAft>
              <a:buNone/>
            </a:pPr>
            <a:endParaRPr sz="1400">
              <a:solidFill>
                <a:srgbClr val="87D7E8"/>
              </a:solidFill>
            </a:endParaRPr>
          </a:p>
        </p:txBody>
      </p:sp>
      <p:sp>
        <p:nvSpPr>
          <p:cNvPr id="9" name="Google Shape;83;p10">
            <a:extLst>
              <a:ext uri="{FF2B5EF4-FFF2-40B4-BE49-F238E27FC236}">
                <a16:creationId xmlns:a16="http://schemas.microsoft.com/office/drawing/2014/main" id="{33B6280C-FD5A-40E1-A6A4-9F194FE4F911}"/>
              </a:ext>
            </a:extLst>
          </p:cNvPr>
          <p:cNvSpPr/>
          <p:nvPr/>
        </p:nvSpPr>
        <p:spPr>
          <a:xfrm>
            <a:off x="0" y="0"/>
            <a:ext cx="12195175" cy="60800"/>
          </a:xfrm>
          <a:prstGeom prst="rect">
            <a:avLst/>
          </a:prstGeom>
          <a:solidFill>
            <a:srgbClr val="02A3D5"/>
          </a:solidFill>
          <a:ln>
            <a:noFill/>
          </a:ln>
        </p:spPr>
        <p:txBody>
          <a:bodyPr spcFirstLastPara="1" wrap="square" lIns="121868" tIns="121868" rIns="121868" bIns="121868" anchor="ctr" anchorCtr="0">
            <a:noAutofit/>
          </a:bodyPr>
          <a:lstStyle/>
          <a:p>
            <a:pPr marL="0" lvl="0" indent="0" algn="l" rtl="0">
              <a:spcBef>
                <a:spcPts val="0"/>
              </a:spcBef>
              <a:spcAft>
                <a:spcPts val="0"/>
              </a:spcAft>
              <a:buNone/>
            </a:pPr>
            <a:endParaRPr sz="2400">
              <a:solidFill>
                <a:srgbClr val="02A3D5"/>
              </a:solidFill>
            </a:endParaRPr>
          </a:p>
        </p:txBody>
      </p:sp>
      <p:sp>
        <p:nvSpPr>
          <p:cNvPr id="11" name="Title 1">
            <a:extLst>
              <a:ext uri="{FF2B5EF4-FFF2-40B4-BE49-F238E27FC236}">
                <a16:creationId xmlns:a16="http://schemas.microsoft.com/office/drawing/2014/main" id="{37B0DDFA-12F4-CDED-E6A5-DF08825326B1}"/>
              </a:ext>
            </a:extLst>
          </p:cNvPr>
          <p:cNvSpPr>
            <a:spLocks noGrp="1"/>
          </p:cNvSpPr>
          <p:nvPr>
            <p:ph type="ctrTitle"/>
          </p:nvPr>
        </p:nvSpPr>
        <p:spPr>
          <a:xfrm>
            <a:off x="502321" y="2028787"/>
            <a:ext cx="5948354" cy="1353875"/>
          </a:xfrm>
          <a:prstGeom prst="rect">
            <a:avLst/>
          </a:prstGeom>
        </p:spPr>
        <p:txBody>
          <a:bodyPr wrap="square" anchor="ctr">
            <a:spAutoFit/>
          </a:bodyPr>
          <a:lstStyle>
            <a:lvl1pPr algn="l">
              <a:defRPr sz="4399">
                <a:solidFill>
                  <a:schemeClr val="accent1"/>
                </a:solidFill>
              </a:defRPr>
            </a:lvl1pPr>
          </a:lstStyle>
          <a:p>
            <a:r>
              <a:rPr lang="en-US"/>
              <a:t>Click to edit Master title style</a:t>
            </a:r>
          </a:p>
        </p:txBody>
      </p:sp>
      <p:sp>
        <p:nvSpPr>
          <p:cNvPr id="12" name="Subtitle 2">
            <a:extLst>
              <a:ext uri="{FF2B5EF4-FFF2-40B4-BE49-F238E27FC236}">
                <a16:creationId xmlns:a16="http://schemas.microsoft.com/office/drawing/2014/main" id="{6EF07C30-D9AD-E220-DFFC-B2612FF298B9}"/>
              </a:ext>
            </a:extLst>
          </p:cNvPr>
          <p:cNvSpPr>
            <a:spLocks noGrp="1"/>
          </p:cNvSpPr>
          <p:nvPr>
            <p:ph type="subTitle" idx="1"/>
          </p:nvPr>
        </p:nvSpPr>
        <p:spPr>
          <a:xfrm>
            <a:off x="499852" y="3673132"/>
            <a:ext cx="7304634" cy="246221"/>
          </a:xfrm>
          <a:prstGeom prst="rect">
            <a:avLst/>
          </a:prstGeom>
        </p:spPr>
        <p:txBody>
          <a:bodyPr wrap="square">
            <a:spAutoFit/>
          </a:bodyPr>
          <a:lstStyle>
            <a:lvl1pPr marL="0" indent="0" algn="l">
              <a:buNone/>
              <a:defRPr sz="1600">
                <a:solidFill>
                  <a:schemeClr val="bg1"/>
                </a:solidFill>
              </a:defRPr>
            </a:lvl1pPr>
            <a:lvl2pPr marL="457067" indent="0" algn="ctr">
              <a:buNone/>
              <a:defRPr sz="2000"/>
            </a:lvl2pPr>
            <a:lvl3pPr marL="914133" indent="0" algn="ctr">
              <a:buNone/>
              <a:defRPr sz="1800"/>
            </a:lvl3pPr>
            <a:lvl4pPr marL="1371200" indent="0" algn="ctr">
              <a:buNone/>
              <a:defRPr sz="1600"/>
            </a:lvl4pPr>
            <a:lvl5pPr marL="1828266" indent="0" algn="ctr">
              <a:buNone/>
              <a:defRPr sz="1600"/>
            </a:lvl5pPr>
            <a:lvl6pPr marL="2285334" indent="0" algn="ctr">
              <a:buNone/>
              <a:defRPr sz="1600"/>
            </a:lvl6pPr>
            <a:lvl7pPr marL="2742399" indent="0" algn="ctr">
              <a:buNone/>
              <a:defRPr sz="1600"/>
            </a:lvl7pPr>
            <a:lvl8pPr marL="3199467" indent="0" algn="ctr">
              <a:buNone/>
              <a:defRPr sz="1600"/>
            </a:lvl8pPr>
            <a:lvl9pPr marL="3656533" indent="0" algn="ctr">
              <a:buNone/>
              <a:defRPr sz="1600"/>
            </a:lvl9pPr>
          </a:lstStyle>
          <a:p>
            <a:r>
              <a:rPr lang="en-US"/>
              <a:t>Click to edit Master subtitle style</a:t>
            </a:r>
          </a:p>
        </p:txBody>
      </p:sp>
      <p:sp>
        <p:nvSpPr>
          <p:cNvPr id="13" name="Text Placeholder 5">
            <a:extLst>
              <a:ext uri="{FF2B5EF4-FFF2-40B4-BE49-F238E27FC236}">
                <a16:creationId xmlns:a16="http://schemas.microsoft.com/office/drawing/2014/main" id="{A98CDFC4-56BA-1BEB-1A2A-F461482C2C96}"/>
              </a:ext>
            </a:extLst>
          </p:cNvPr>
          <p:cNvSpPr>
            <a:spLocks noGrp="1"/>
          </p:cNvSpPr>
          <p:nvPr>
            <p:ph type="body" sz="quarter" idx="11"/>
          </p:nvPr>
        </p:nvSpPr>
        <p:spPr>
          <a:xfrm>
            <a:off x="499852" y="4004830"/>
            <a:ext cx="4539546" cy="184666"/>
          </a:xfrm>
          <a:prstGeom prst="rect">
            <a:avLst/>
          </a:prstGeom>
        </p:spPr>
        <p:txBody>
          <a:bodyPr wrap="square">
            <a:spAutoFit/>
          </a:bodyPr>
          <a:lstStyle>
            <a:lvl1pPr marL="0" indent="0">
              <a:buNone/>
              <a:defRPr sz="1200">
                <a:solidFill>
                  <a:schemeClr val="accent1"/>
                </a:solidFill>
              </a:defRPr>
            </a:lvl1pPr>
          </a:lstStyle>
          <a:p>
            <a:pPr lvl="0"/>
            <a:r>
              <a:rPr lang="en-US"/>
              <a:t>Click to edit Master text styles</a:t>
            </a:r>
          </a:p>
        </p:txBody>
      </p:sp>
      <p:sp>
        <p:nvSpPr>
          <p:cNvPr id="14" name="Text Placeholder 5">
            <a:extLst>
              <a:ext uri="{FF2B5EF4-FFF2-40B4-BE49-F238E27FC236}">
                <a16:creationId xmlns:a16="http://schemas.microsoft.com/office/drawing/2014/main" id="{164CD2EA-D75B-E9FB-9847-34A4197D795D}"/>
              </a:ext>
            </a:extLst>
          </p:cNvPr>
          <p:cNvSpPr>
            <a:spLocks noGrp="1"/>
          </p:cNvSpPr>
          <p:nvPr>
            <p:ph type="body" sz="quarter" idx="14" hasCustomPrompt="1"/>
          </p:nvPr>
        </p:nvSpPr>
        <p:spPr>
          <a:xfrm>
            <a:off x="502325" y="5079896"/>
            <a:ext cx="4539546" cy="184666"/>
          </a:xfrm>
          <a:prstGeom prst="rect">
            <a:avLst/>
          </a:prstGeom>
        </p:spPr>
        <p:txBody>
          <a:bodyPr wrap="square">
            <a:spAutoFit/>
          </a:bodyPr>
          <a:lstStyle>
            <a:lvl1pPr marL="0" indent="0">
              <a:buNone/>
              <a:defRPr sz="1200">
                <a:solidFill>
                  <a:schemeClr val="accent1"/>
                </a:solidFill>
              </a:defRPr>
            </a:lvl1pPr>
          </a:lstStyle>
          <a:p>
            <a:pPr lvl="0"/>
            <a:r>
              <a:rPr lang="en-US"/>
              <a:t>Name</a:t>
            </a:r>
          </a:p>
        </p:txBody>
      </p:sp>
      <p:sp>
        <p:nvSpPr>
          <p:cNvPr id="16" name="Text Placeholder 5">
            <a:extLst>
              <a:ext uri="{FF2B5EF4-FFF2-40B4-BE49-F238E27FC236}">
                <a16:creationId xmlns:a16="http://schemas.microsoft.com/office/drawing/2014/main" id="{8423EAD1-DC20-C9B8-6EE1-A6DA33D20D0D}"/>
              </a:ext>
            </a:extLst>
          </p:cNvPr>
          <p:cNvSpPr>
            <a:spLocks noGrp="1"/>
          </p:cNvSpPr>
          <p:nvPr>
            <p:ph type="body" sz="quarter" idx="15" hasCustomPrompt="1"/>
          </p:nvPr>
        </p:nvSpPr>
        <p:spPr>
          <a:xfrm>
            <a:off x="502325" y="5369069"/>
            <a:ext cx="4539546" cy="506121"/>
          </a:xfrm>
          <a:prstGeom prst="rect">
            <a:avLst/>
          </a:prstGeom>
        </p:spPr>
        <p:txBody>
          <a:bodyPr wrap="square">
            <a:spAutoFit/>
          </a:bodyPr>
          <a:lstStyle>
            <a:lvl1pPr marL="0" indent="0">
              <a:buNone/>
              <a:defRPr sz="1200">
                <a:solidFill>
                  <a:schemeClr val="bg1"/>
                </a:solidFill>
              </a:defRPr>
            </a:lvl1pPr>
          </a:lstStyle>
          <a:p>
            <a:pPr lvl="0"/>
            <a:r>
              <a:rPr lang="en-US"/>
              <a:t>Title</a:t>
            </a:r>
          </a:p>
          <a:p>
            <a:pPr lvl="0"/>
            <a:r>
              <a:rPr lang="en-US"/>
              <a:t>Email</a:t>
            </a:r>
          </a:p>
        </p:txBody>
      </p:sp>
      <p:sp>
        <p:nvSpPr>
          <p:cNvPr id="17" name="Rectangle 16">
            <a:extLst>
              <a:ext uri="{FF2B5EF4-FFF2-40B4-BE49-F238E27FC236}">
                <a16:creationId xmlns:a16="http://schemas.microsoft.com/office/drawing/2014/main" id="{7773008F-9657-2752-A248-7391F3F35035}"/>
              </a:ext>
            </a:extLst>
          </p:cNvPr>
          <p:cNvSpPr/>
          <p:nvPr userDrawn="1"/>
        </p:nvSpPr>
        <p:spPr>
          <a:xfrm>
            <a:off x="0" y="591690"/>
            <a:ext cx="12195175" cy="1449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43963" tIns="107972" rIns="143963" bIns="143963" rtlCol="0" anchor="ctr"/>
          <a:lstStyle/>
          <a:p>
            <a:pPr algn="ctr"/>
            <a:endParaRPr lang="en-US" sz="1600" b="1" spc="20">
              <a:solidFill>
                <a:schemeClr val="tx1"/>
              </a:solidFill>
            </a:endParaRPr>
          </a:p>
        </p:txBody>
      </p:sp>
    </p:spTree>
    <p:extLst>
      <p:ext uri="{BB962C8B-B14F-4D97-AF65-F5344CB8AC3E}">
        <p14:creationId xmlns:p14="http://schemas.microsoft.com/office/powerpoint/2010/main" val="3404757555"/>
      </p:ext>
    </p:extLst>
  </p:cSld>
  <p:clrMapOvr>
    <a:masterClrMapping/>
  </p:clrMapOvr>
  <p:extLst>
    <p:ext uri="{DCECCB84-F9BA-43D5-87BE-67443E8EF086}">
      <p15:sldGuideLst xmlns:p15="http://schemas.microsoft.com/office/powerpoint/2012/main">
        <p15:guide id="1" pos="983">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5" name="Google Shape;83;p10">
            <a:extLst>
              <a:ext uri="{FF2B5EF4-FFF2-40B4-BE49-F238E27FC236}">
                <a16:creationId xmlns:a16="http://schemas.microsoft.com/office/drawing/2014/main" id="{086F6D22-995B-4B0B-BE27-FD1ABBC1A28E}"/>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9" name="Google Shape;19;p2">
            <a:extLst>
              <a:ext uri="{FF2B5EF4-FFF2-40B4-BE49-F238E27FC236}">
                <a16:creationId xmlns:a16="http://schemas.microsoft.com/office/drawing/2014/main" id="{DE53075A-9EBC-4732-A1D0-BBEB7A22BEFD}"/>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8" name="Text Placeholder 2">
            <a:extLst>
              <a:ext uri="{FF2B5EF4-FFF2-40B4-BE49-F238E27FC236}">
                <a16:creationId xmlns:a16="http://schemas.microsoft.com/office/drawing/2014/main" id="{25C23B2E-0C9F-A573-B598-1FCA69A9EC91}"/>
              </a:ext>
            </a:extLst>
          </p:cNvPr>
          <p:cNvSpPr>
            <a:spLocks noGrp="1"/>
          </p:cNvSpPr>
          <p:nvPr>
            <p:ph type="body" idx="15"/>
          </p:nvPr>
        </p:nvSpPr>
        <p:spPr>
          <a:xfrm>
            <a:off x="481012" y="1003268"/>
            <a:ext cx="11233150" cy="276999"/>
          </a:xfrm>
          <a:prstGeom prst="rect">
            <a:avLst/>
          </a:prstGeom>
        </p:spPr>
        <p:txBody>
          <a:bodyPr wrap="square" anchor="t" anchorCtr="0">
            <a:spAutoFit/>
          </a:bodyPr>
          <a:lstStyle>
            <a:lvl1pPr marL="0" indent="0">
              <a:lnSpc>
                <a:spcPct val="100000"/>
              </a:lnSpc>
              <a:buNone/>
              <a:defRPr sz="1800" b="0">
                <a:solidFill>
                  <a:srgbClr val="39485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 name="Title 1">
            <a:extLst>
              <a:ext uri="{FF2B5EF4-FFF2-40B4-BE49-F238E27FC236}">
                <a16:creationId xmlns:a16="http://schemas.microsoft.com/office/drawing/2014/main" id="{DD0A535A-AF7A-0A7E-6C23-78784A752FCB}"/>
              </a:ext>
            </a:extLst>
          </p:cNvPr>
          <p:cNvSpPr>
            <a:spLocks noGrp="1"/>
          </p:cNvSpPr>
          <p:nvPr>
            <p:ph type="title"/>
          </p:nvPr>
        </p:nvSpPr>
        <p:spPr>
          <a:xfrm>
            <a:off x="485984" y="259377"/>
            <a:ext cx="9436215" cy="307777"/>
          </a:xfrm>
          <a:prstGeom prst="rect">
            <a:avLst/>
          </a:prstGeom>
        </p:spPr>
        <p:txBody>
          <a:bodyPr/>
          <a:lstStyle>
            <a:lvl1pPr>
              <a:defRPr sz="2000"/>
            </a:lvl1pPr>
          </a:lstStyle>
          <a:p>
            <a:r>
              <a:rPr lang="en-US" dirty="0"/>
              <a:t>Click to edit Master title style</a:t>
            </a:r>
          </a:p>
        </p:txBody>
      </p:sp>
    </p:spTree>
    <p:extLst>
      <p:ext uri="{BB962C8B-B14F-4D97-AF65-F5344CB8AC3E}">
        <p14:creationId xmlns:p14="http://schemas.microsoft.com/office/powerpoint/2010/main" val="256195945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Comparison with 2 Headers">
  <p:cSld name="Comparison with 2 Headers">
    <p:spTree>
      <p:nvGrpSpPr>
        <p:cNvPr id="1" name="Shape 454"/>
        <p:cNvGrpSpPr/>
        <p:nvPr/>
      </p:nvGrpSpPr>
      <p:grpSpPr>
        <a:xfrm>
          <a:off x="0" y="0"/>
          <a:ext cx="0" cy="0"/>
          <a:chOff x="0" y="0"/>
          <a:chExt cx="0" cy="0"/>
        </a:xfrm>
      </p:grpSpPr>
      <p:sp>
        <p:nvSpPr>
          <p:cNvPr id="455" name="Google Shape;455;p47"/>
          <p:cNvSpPr/>
          <p:nvPr/>
        </p:nvSpPr>
        <p:spPr>
          <a:xfrm>
            <a:off x="0" y="0"/>
            <a:ext cx="12195175" cy="60800"/>
          </a:xfrm>
          <a:prstGeom prst="rect">
            <a:avLst/>
          </a:prstGeom>
          <a:solidFill>
            <a:srgbClr val="02A3D5"/>
          </a:solidFill>
          <a:ln>
            <a:noFill/>
          </a:ln>
        </p:spPr>
        <p:txBody>
          <a:bodyPr spcFirstLastPara="1" wrap="square" lIns="121867" tIns="121867" rIns="121867" bIns="121867" anchor="ctr" anchorCtr="0">
            <a:noAutofit/>
          </a:bodyPr>
          <a:lstStyle/>
          <a:p>
            <a:pPr marL="0" marR="0" lvl="0" indent="0" algn="l" rtl="0">
              <a:spcBef>
                <a:spcPts val="0"/>
              </a:spcBef>
              <a:spcAft>
                <a:spcPts val="0"/>
              </a:spcAft>
              <a:buClr>
                <a:schemeClr val="dk1"/>
              </a:buClr>
              <a:buSzPts val="1800"/>
              <a:buFont typeface="Arial"/>
              <a:buNone/>
            </a:pPr>
            <a:endParaRPr sz="2400" b="0" i="0" u="none" strike="noStrike" cap="none">
              <a:solidFill>
                <a:srgbClr val="02A3D5"/>
              </a:solidFill>
              <a:latin typeface="Arial"/>
              <a:ea typeface="Arial"/>
              <a:cs typeface="Arial"/>
              <a:sym typeface="Arial"/>
            </a:endParaRPr>
          </a:p>
        </p:txBody>
      </p:sp>
      <p:sp>
        <p:nvSpPr>
          <p:cNvPr id="456" name="Google Shape;456;p47"/>
          <p:cNvSpPr txBox="1">
            <a:spLocks noGrp="1"/>
          </p:cNvSpPr>
          <p:nvPr>
            <p:ph type="body" idx="1"/>
          </p:nvPr>
        </p:nvSpPr>
        <p:spPr>
          <a:xfrm>
            <a:off x="477924" y="1027472"/>
            <a:ext cx="5471825" cy="382092"/>
          </a:xfrm>
          <a:prstGeom prst="rect">
            <a:avLst/>
          </a:prstGeom>
          <a:noFill/>
          <a:ln>
            <a:noFill/>
          </a:ln>
        </p:spPr>
        <p:txBody>
          <a:bodyPr spcFirstLastPara="1" wrap="square" lIns="0" tIns="0" rIns="0" bIns="0" anchor="t" anchorCtr="0">
            <a:spAutoFit/>
          </a:bodyPr>
          <a:lstStyle>
            <a:lvl1pPr marL="609585" lvl="0" indent="-304792" algn="l" rtl="0">
              <a:lnSpc>
                <a:spcPct val="100000"/>
              </a:lnSpc>
              <a:spcBef>
                <a:spcPts val="933"/>
              </a:spcBef>
              <a:spcAft>
                <a:spcPts val="0"/>
              </a:spcAft>
              <a:buSzPts val="1300"/>
              <a:buNone/>
              <a:defRPr sz="1733" b="0">
                <a:solidFill>
                  <a:srgbClr val="394859"/>
                </a:solidFill>
              </a:defRPr>
            </a:lvl1pPr>
            <a:lvl2pPr marL="1219170" lvl="1" indent="-304792" algn="l" rtl="0">
              <a:lnSpc>
                <a:spcPct val="100000"/>
              </a:lnSpc>
              <a:spcBef>
                <a:spcPts val="933"/>
              </a:spcBef>
              <a:spcAft>
                <a:spcPts val="0"/>
              </a:spcAft>
              <a:buSzPts val="1500"/>
              <a:buNone/>
              <a:defRPr sz="2000" b="1"/>
            </a:lvl2pPr>
            <a:lvl3pPr marL="1828754" lvl="2" indent="-304792" algn="l" rtl="0">
              <a:lnSpc>
                <a:spcPct val="100000"/>
              </a:lnSpc>
              <a:spcBef>
                <a:spcPts val="933"/>
              </a:spcBef>
              <a:spcAft>
                <a:spcPts val="0"/>
              </a:spcAft>
              <a:buSzPts val="1300"/>
              <a:buNone/>
              <a:defRPr sz="1733" b="1"/>
            </a:lvl3pPr>
            <a:lvl4pPr marL="2438339" lvl="3" indent="-304792" algn="l" rtl="0">
              <a:lnSpc>
                <a:spcPct val="90000"/>
              </a:lnSpc>
              <a:spcBef>
                <a:spcPts val="533"/>
              </a:spcBef>
              <a:spcAft>
                <a:spcPts val="0"/>
              </a:spcAft>
              <a:buSzPts val="1200"/>
              <a:buNone/>
              <a:defRPr sz="1600" b="1"/>
            </a:lvl4pPr>
            <a:lvl5pPr marL="3047924" lvl="4" indent="-304792" algn="l" rtl="0">
              <a:lnSpc>
                <a:spcPct val="90000"/>
              </a:lnSpc>
              <a:spcBef>
                <a:spcPts val="533"/>
              </a:spcBef>
              <a:spcAft>
                <a:spcPts val="0"/>
              </a:spcAft>
              <a:buSzPts val="1200"/>
              <a:buNone/>
              <a:defRPr sz="1600" b="1"/>
            </a:lvl5pPr>
            <a:lvl6pPr marL="3657509" lvl="5" indent="-304792" algn="l" rtl="0">
              <a:lnSpc>
                <a:spcPct val="90000"/>
              </a:lnSpc>
              <a:spcBef>
                <a:spcPts val="533"/>
              </a:spcBef>
              <a:spcAft>
                <a:spcPts val="0"/>
              </a:spcAft>
              <a:buClr>
                <a:schemeClr val="dk1"/>
              </a:buClr>
              <a:buSzPts val="1200"/>
              <a:buNone/>
              <a:defRPr sz="1600" b="1"/>
            </a:lvl6pPr>
            <a:lvl7pPr marL="4267093" lvl="6" indent="-304792" algn="l" rtl="0">
              <a:lnSpc>
                <a:spcPct val="90000"/>
              </a:lnSpc>
              <a:spcBef>
                <a:spcPts val="533"/>
              </a:spcBef>
              <a:spcAft>
                <a:spcPts val="0"/>
              </a:spcAft>
              <a:buClr>
                <a:schemeClr val="dk1"/>
              </a:buClr>
              <a:buSzPts val="1200"/>
              <a:buNone/>
              <a:defRPr sz="1600" b="1"/>
            </a:lvl7pPr>
            <a:lvl8pPr marL="4876678" lvl="7" indent="-304792" algn="l" rtl="0">
              <a:lnSpc>
                <a:spcPct val="90000"/>
              </a:lnSpc>
              <a:spcBef>
                <a:spcPts val="533"/>
              </a:spcBef>
              <a:spcAft>
                <a:spcPts val="0"/>
              </a:spcAft>
              <a:buClr>
                <a:schemeClr val="dk1"/>
              </a:buClr>
              <a:buSzPts val="1200"/>
              <a:buNone/>
              <a:defRPr sz="1600" b="1"/>
            </a:lvl8pPr>
            <a:lvl9pPr marL="5486263" lvl="8" indent="-304792" algn="l" rtl="0">
              <a:lnSpc>
                <a:spcPct val="90000"/>
              </a:lnSpc>
              <a:spcBef>
                <a:spcPts val="533"/>
              </a:spcBef>
              <a:spcAft>
                <a:spcPts val="0"/>
              </a:spcAft>
              <a:buClr>
                <a:schemeClr val="dk1"/>
              </a:buClr>
              <a:buSzPts val="1200"/>
              <a:buNone/>
              <a:defRPr sz="1600" b="1"/>
            </a:lvl9pPr>
          </a:lstStyle>
          <a:p>
            <a:endParaRPr/>
          </a:p>
        </p:txBody>
      </p:sp>
      <p:sp>
        <p:nvSpPr>
          <p:cNvPr id="457" name="Google Shape;457;p47"/>
          <p:cNvSpPr txBox="1">
            <a:spLocks noGrp="1"/>
          </p:cNvSpPr>
          <p:nvPr>
            <p:ph type="body" idx="2"/>
          </p:nvPr>
        </p:nvSpPr>
        <p:spPr>
          <a:xfrm>
            <a:off x="6254752" y="1028577"/>
            <a:ext cx="5471825" cy="382092"/>
          </a:xfrm>
          <a:prstGeom prst="rect">
            <a:avLst/>
          </a:prstGeom>
          <a:noFill/>
          <a:ln>
            <a:noFill/>
          </a:ln>
        </p:spPr>
        <p:txBody>
          <a:bodyPr spcFirstLastPara="1" wrap="square" lIns="0" tIns="0" rIns="0" bIns="0" anchor="t" anchorCtr="0">
            <a:spAutoFit/>
          </a:bodyPr>
          <a:lstStyle>
            <a:lvl1pPr marL="609585" lvl="0" indent="-304792" algn="l" rtl="0">
              <a:lnSpc>
                <a:spcPct val="100000"/>
              </a:lnSpc>
              <a:spcBef>
                <a:spcPts val="933"/>
              </a:spcBef>
              <a:spcAft>
                <a:spcPts val="0"/>
              </a:spcAft>
              <a:buSzPts val="1300"/>
              <a:buNone/>
              <a:defRPr sz="1733" b="0">
                <a:solidFill>
                  <a:srgbClr val="394859"/>
                </a:solidFill>
              </a:defRPr>
            </a:lvl1pPr>
            <a:lvl2pPr marL="1219170" lvl="1" indent="-304792" algn="l" rtl="0">
              <a:lnSpc>
                <a:spcPct val="100000"/>
              </a:lnSpc>
              <a:spcBef>
                <a:spcPts val="933"/>
              </a:spcBef>
              <a:spcAft>
                <a:spcPts val="0"/>
              </a:spcAft>
              <a:buSzPts val="1500"/>
              <a:buNone/>
              <a:defRPr sz="2000" b="1"/>
            </a:lvl2pPr>
            <a:lvl3pPr marL="1828754" lvl="2" indent="-304792" algn="l" rtl="0">
              <a:lnSpc>
                <a:spcPct val="100000"/>
              </a:lnSpc>
              <a:spcBef>
                <a:spcPts val="933"/>
              </a:spcBef>
              <a:spcAft>
                <a:spcPts val="0"/>
              </a:spcAft>
              <a:buSzPts val="1300"/>
              <a:buNone/>
              <a:defRPr sz="1733" b="1"/>
            </a:lvl3pPr>
            <a:lvl4pPr marL="2438339" lvl="3" indent="-304792" algn="l" rtl="0">
              <a:lnSpc>
                <a:spcPct val="90000"/>
              </a:lnSpc>
              <a:spcBef>
                <a:spcPts val="533"/>
              </a:spcBef>
              <a:spcAft>
                <a:spcPts val="0"/>
              </a:spcAft>
              <a:buSzPts val="1200"/>
              <a:buNone/>
              <a:defRPr sz="1600" b="1"/>
            </a:lvl4pPr>
            <a:lvl5pPr marL="3047924" lvl="4" indent="-304792" algn="l" rtl="0">
              <a:lnSpc>
                <a:spcPct val="90000"/>
              </a:lnSpc>
              <a:spcBef>
                <a:spcPts val="533"/>
              </a:spcBef>
              <a:spcAft>
                <a:spcPts val="0"/>
              </a:spcAft>
              <a:buSzPts val="1200"/>
              <a:buNone/>
              <a:defRPr sz="1600" b="1"/>
            </a:lvl5pPr>
            <a:lvl6pPr marL="3657509" lvl="5" indent="-304792" algn="l" rtl="0">
              <a:lnSpc>
                <a:spcPct val="90000"/>
              </a:lnSpc>
              <a:spcBef>
                <a:spcPts val="533"/>
              </a:spcBef>
              <a:spcAft>
                <a:spcPts val="0"/>
              </a:spcAft>
              <a:buClr>
                <a:schemeClr val="dk1"/>
              </a:buClr>
              <a:buSzPts val="1200"/>
              <a:buNone/>
              <a:defRPr sz="1600" b="1"/>
            </a:lvl6pPr>
            <a:lvl7pPr marL="4267093" lvl="6" indent="-304792" algn="l" rtl="0">
              <a:lnSpc>
                <a:spcPct val="90000"/>
              </a:lnSpc>
              <a:spcBef>
                <a:spcPts val="533"/>
              </a:spcBef>
              <a:spcAft>
                <a:spcPts val="0"/>
              </a:spcAft>
              <a:buClr>
                <a:schemeClr val="dk1"/>
              </a:buClr>
              <a:buSzPts val="1200"/>
              <a:buNone/>
              <a:defRPr sz="1600" b="1"/>
            </a:lvl7pPr>
            <a:lvl8pPr marL="4876678" lvl="7" indent="-304792" algn="l" rtl="0">
              <a:lnSpc>
                <a:spcPct val="90000"/>
              </a:lnSpc>
              <a:spcBef>
                <a:spcPts val="533"/>
              </a:spcBef>
              <a:spcAft>
                <a:spcPts val="0"/>
              </a:spcAft>
              <a:buClr>
                <a:schemeClr val="dk1"/>
              </a:buClr>
              <a:buSzPts val="1200"/>
              <a:buNone/>
              <a:defRPr sz="1600" b="1"/>
            </a:lvl8pPr>
            <a:lvl9pPr marL="5486263" lvl="8" indent="-304792" algn="l" rtl="0">
              <a:lnSpc>
                <a:spcPct val="90000"/>
              </a:lnSpc>
              <a:spcBef>
                <a:spcPts val="533"/>
              </a:spcBef>
              <a:spcAft>
                <a:spcPts val="0"/>
              </a:spcAft>
              <a:buClr>
                <a:schemeClr val="dk1"/>
              </a:buClr>
              <a:buSzPts val="1200"/>
              <a:buNone/>
              <a:defRPr sz="1600" b="1"/>
            </a:lvl9pPr>
          </a:lstStyle>
          <a:p>
            <a:endParaRPr/>
          </a:p>
        </p:txBody>
      </p:sp>
      <p:sp>
        <p:nvSpPr>
          <p:cNvPr id="458" name="Google Shape;458;p47"/>
          <p:cNvSpPr txBox="1">
            <a:spLocks noGrp="1"/>
          </p:cNvSpPr>
          <p:nvPr>
            <p:ph type="body" idx="3"/>
          </p:nvPr>
        </p:nvSpPr>
        <p:spPr>
          <a:xfrm>
            <a:off x="481013" y="1524000"/>
            <a:ext cx="5471825" cy="4646400"/>
          </a:xfrm>
          <a:prstGeom prst="rect">
            <a:avLst/>
          </a:prstGeom>
          <a:noFill/>
          <a:ln>
            <a:noFill/>
          </a:ln>
        </p:spPr>
        <p:txBody>
          <a:bodyPr spcFirstLastPara="1" wrap="square" lIns="0" tIns="0" rIns="0" bIns="0" anchor="t" anchorCtr="0">
            <a:noAutofit/>
          </a:bodyPr>
          <a:lstStyle>
            <a:lvl1pPr marL="609585" lvl="0" indent="-414856" algn="l" rtl="0">
              <a:lnSpc>
                <a:spcPct val="100000"/>
              </a:lnSpc>
              <a:spcBef>
                <a:spcPts val="933"/>
              </a:spcBef>
              <a:spcAft>
                <a:spcPts val="0"/>
              </a:spcAft>
              <a:buSzPts val="1300"/>
              <a:buChar char="⚫"/>
              <a:defRPr/>
            </a:lvl1pPr>
            <a:lvl2pPr marL="1219170" lvl="1" indent="-406390" algn="l" rtl="0">
              <a:lnSpc>
                <a:spcPct val="100000"/>
              </a:lnSpc>
              <a:spcBef>
                <a:spcPts val="933"/>
              </a:spcBef>
              <a:spcAft>
                <a:spcPts val="0"/>
              </a:spcAft>
              <a:buSzPts val="1200"/>
              <a:buChar char="◼"/>
              <a:defRPr/>
            </a:lvl2pPr>
            <a:lvl3pPr marL="1828754" lvl="2" indent="-389457" algn="l" rtl="0">
              <a:lnSpc>
                <a:spcPct val="100000"/>
              </a:lnSpc>
              <a:spcBef>
                <a:spcPts val="933"/>
              </a:spcBef>
              <a:spcAft>
                <a:spcPts val="0"/>
              </a:spcAft>
              <a:buSzPts val="1000"/>
              <a:buChar char="o"/>
              <a:defRPr/>
            </a:lvl3pPr>
            <a:lvl4pPr marL="2438339" lvl="3" indent="-414856" algn="l" rtl="0">
              <a:lnSpc>
                <a:spcPct val="90000"/>
              </a:lnSpc>
              <a:spcBef>
                <a:spcPts val="533"/>
              </a:spcBef>
              <a:spcAft>
                <a:spcPts val="0"/>
              </a:spcAft>
              <a:buSzPts val="1300"/>
              <a:buChar char="•"/>
              <a:defRPr/>
            </a:lvl4pPr>
            <a:lvl5pPr marL="3047924" lvl="4" indent="-414856" algn="l" rtl="0">
              <a:lnSpc>
                <a:spcPct val="90000"/>
              </a:lnSpc>
              <a:spcBef>
                <a:spcPts val="533"/>
              </a:spcBef>
              <a:spcAft>
                <a:spcPts val="0"/>
              </a:spcAft>
              <a:buSzPts val="1300"/>
              <a:buChar char="▪"/>
              <a:defRPr/>
            </a:lvl5pPr>
            <a:lvl6pPr marL="3657509" lvl="5" indent="-414856" algn="l" rtl="0">
              <a:lnSpc>
                <a:spcPct val="90000"/>
              </a:lnSpc>
              <a:spcBef>
                <a:spcPts val="533"/>
              </a:spcBef>
              <a:spcAft>
                <a:spcPts val="0"/>
              </a:spcAft>
              <a:buClr>
                <a:schemeClr val="dk1"/>
              </a:buClr>
              <a:buSzPts val="1300"/>
              <a:buChar char="•"/>
              <a:defRPr/>
            </a:lvl6pPr>
            <a:lvl7pPr marL="4267093" lvl="6" indent="-414856" algn="l" rtl="0">
              <a:lnSpc>
                <a:spcPct val="90000"/>
              </a:lnSpc>
              <a:spcBef>
                <a:spcPts val="533"/>
              </a:spcBef>
              <a:spcAft>
                <a:spcPts val="0"/>
              </a:spcAft>
              <a:buClr>
                <a:schemeClr val="dk1"/>
              </a:buClr>
              <a:buSzPts val="1300"/>
              <a:buChar char="•"/>
              <a:defRPr/>
            </a:lvl7pPr>
            <a:lvl8pPr marL="4876678" lvl="7" indent="-414856" algn="l" rtl="0">
              <a:lnSpc>
                <a:spcPct val="90000"/>
              </a:lnSpc>
              <a:spcBef>
                <a:spcPts val="533"/>
              </a:spcBef>
              <a:spcAft>
                <a:spcPts val="0"/>
              </a:spcAft>
              <a:buClr>
                <a:schemeClr val="dk1"/>
              </a:buClr>
              <a:buSzPts val="1300"/>
              <a:buChar char="•"/>
              <a:defRPr/>
            </a:lvl8pPr>
            <a:lvl9pPr marL="5486263" lvl="8" indent="-414856" algn="l" rtl="0">
              <a:lnSpc>
                <a:spcPct val="90000"/>
              </a:lnSpc>
              <a:spcBef>
                <a:spcPts val="533"/>
              </a:spcBef>
              <a:spcAft>
                <a:spcPts val="0"/>
              </a:spcAft>
              <a:buClr>
                <a:schemeClr val="dk1"/>
              </a:buClr>
              <a:buSzPts val="1300"/>
              <a:buChar char="•"/>
              <a:defRPr/>
            </a:lvl9pPr>
          </a:lstStyle>
          <a:p>
            <a:endParaRPr/>
          </a:p>
        </p:txBody>
      </p:sp>
      <p:sp>
        <p:nvSpPr>
          <p:cNvPr id="459" name="Google Shape;459;p47"/>
          <p:cNvSpPr txBox="1">
            <a:spLocks noGrp="1"/>
          </p:cNvSpPr>
          <p:nvPr>
            <p:ph type="body" idx="4"/>
          </p:nvPr>
        </p:nvSpPr>
        <p:spPr>
          <a:xfrm>
            <a:off x="6242166" y="1524000"/>
            <a:ext cx="5471825" cy="4646400"/>
          </a:xfrm>
          <a:prstGeom prst="rect">
            <a:avLst/>
          </a:prstGeom>
          <a:noFill/>
          <a:ln>
            <a:noFill/>
          </a:ln>
        </p:spPr>
        <p:txBody>
          <a:bodyPr spcFirstLastPara="1" wrap="square" lIns="0" tIns="0" rIns="0" bIns="0" anchor="t" anchorCtr="0">
            <a:noAutofit/>
          </a:bodyPr>
          <a:lstStyle>
            <a:lvl1pPr marL="609585" lvl="0" indent="-414856" algn="l" rtl="0">
              <a:lnSpc>
                <a:spcPct val="100000"/>
              </a:lnSpc>
              <a:spcBef>
                <a:spcPts val="933"/>
              </a:spcBef>
              <a:spcAft>
                <a:spcPts val="0"/>
              </a:spcAft>
              <a:buSzPts val="1300"/>
              <a:buChar char="⚫"/>
              <a:defRPr/>
            </a:lvl1pPr>
            <a:lvl2pPr marL="1219170" lvl="1" indent="-406390" algn="l" rtl="0">
              <a:lnSpc>
                <a:spcPct val="100000"/>
              </a:lnSpc>
              <a:spcBef>
                <a:spcPts val="933"/>
              </a:spcBef>
              <a:spcAft>
                <a:spcPts val="0"/>
              </a:spcAft>
              <a:buSzPts val="1200"/>
              <a:buChar char="◼"/>
              <a:defRPr/>
            </a:lvl2pPr>
            <a:lvl3pPr marL="1828754" lvl="2" indent="-389457" algn="l" rtl="0">
              <a:lnSpc>
                <a:spcPct val="100000"/>
              </a:lnSpc>
              <a:spcBef>
                <a:spcPts val="933"/>
              </a:spcBef>
              <a:spcAft>
                <a:spcPts val="0"/>
              </a:spcAft>
              <a:buSzPts val="1000"/>
              <a:buChar char="o"/>
              <a:defRPr/>
            </a:lvl3pPr>
            <a:lvl4pPr marL="2438339" lvl="3" indent="-414856" algn="l" rtl="0">
              <a:lnSpc>
                <a:spcPct val="90000"/>
              </a:lnSpc>
              <a:spcBef>
                <a:spcPts val="533"/>
              </a:spcBef>
              <a:spcAft>
                <a:spcPts val="0"/>
              </a:spcAft>
              <a:buSzPts val="1300"/>
              <a:buChar char="•"/>
              <a:defRPr/>
            </a:lvl4pPr>
            <a:lvl5pPr marL="3047924" lvl="4" indent="-414856" algn="l" rtl="0">
              <a:lnSpc>
                <a:spcPct val="90000"/>
              </a:lnSpc>
              <a:spcBef>
                <a:spcPts val="533"/>
              </a:spcBef>
              <a:spcAft>
                <a:spcPts val="0"/>
              </a:spcAft>
              <a:buSzPts val="1300"/>
              <a:buChar char="▪"/>
              <a:defRPr/>
            </a:lvl5pPr>
            <a:lvl6pPr marL="3657509" lvl="5" indent="-414856" algn="l" rtl="0">
              <a:lnSpc>
                <a:spcPct val="90000"/>
              </a:lnSpc>
              <a:spcBef>
                <a:spcPts val="533"/>
              </a:spcBef>
              <a:spcAft>
                <a:spcPts val="0"/>
              </a:spcAft>
              <a:buClr>
                <a:schemeClr val="dk1"/>
              </a:buClr>
              <a:buSzPts val="1300"/>
              <a:buChar char="•"/>
              <a:defRPr/>
            </a:lvl6pPr>
            <a:lvl7pPr marL="4267093" lvl="6" indent="-414856" algn="l" rtl="0">
              <a:lnSpc>
                <a:spcPct val="90000"/>
              </a:lnSpc>
              <a:spcBef>
                <a:spcPts val="533"/>
              </a:spcBef>
              <a:spcAft>
                <a:spcPts val="0"/>
              </a:spcAft>
              <a:buClr>
                <a:schemeClr val="dk1"/>
              </a:buClr>
              <a:buSzPts val="1300"/>
              <a:buChar char="•"/>
              <a:defRPr/>
            </a:lvl7pPr>
            <a:lvl8pPr marL="4876678" lvl="7" indent="-414856" algn="l" rtl="0">
              <a:lnSpc>
                <a:spcPct val="90000"/>
              </a:lnSpc>
              <a:spcBef>
                <a:spcPts val="533"/>
              </a:spcBef>
              <a:spcAft>
                <a:spcPts val="0"/>
              </a:spcAft>
              <a:buClr>
                <a:schemeClr val="dk1"/>
              </a:buClr>
              <a:buSzPts val="1300"/>
              <a:buChar char="•"/>
              <a:defRPr/>
            </a:lvl8pPr>
            <a:lvl9pPr marL="5486263" lvl="8" indent="-414856" algn="l" rtl="0">
              <a:lnSpc>
                <a:spcPct val="90000"/>
              </a:lnSpc>
              <a:spcBef>
                <a:spcPts val="533"/>
              </a:spcBef>
              <a:spcAft>
                <a:spcPts val="0"/>
              </a:spcAft>
              <a:buClr>
                <a:schemeClr val="dk1"/>
              </a:buClr>
              <a:buSzPts val="1300"/>
              <a:buChar char="•"/>
              <a:defRPr/>
            </a:lvl9pPr>
          </a:lstStyle>
          <a:p>
            <a:endParaRPr/>
          </a:p>
        </p:txBody>
      </p:sp>
      <p:sp>
        <p:nvSpPr>
          <p:cNvPr id="460" name="Google Shape;460;p47"/>
          <p:cNvSpPr txBox="1">
            <a:spLocks noGrp="1"/>
          </p:cNvSpPr>
          <p:nvPr>
            <p:ph type="title"/>
          </p:nvPr>
        </p:nvSpPr>
        <p:spPr>
          <a:xfrm>
            <a:off x="503231" y="60800"/>
            <a:ext cx="9110372" cy="537200"/>
          </a:xfrm>
          <a:prstGeom prst="rect">
            <a:avLst/>
          </a:prstGeom>
          <a:noFill/>
          <a:ln>
            <a:noFill/>
          </a:ln>
        </p:spPr>
        <p:txBody>
          <a:bodyPr spcFirstLastPara="1" wrap="square" lIns="0" tIns="0" rIns="0" bIns="0" anchor="ctr" anchorCtr="0">
            <a:noAutofit/>
          </a:bodyPr>
          <a:lstStyle>
            <a:lvl1pPr lvl="0" algn="l" rtl="0">
              <a:lnSpc>
                <a:spcPct val="100000"/>
              </a:lnSpc>
              <a:spcBef>
                <a:spcPts val="0"/>
              </a:spcBef>
              <a:spcAft>
                <a:spcPts val="0"/>
              </a:spcAft>
              <a:buClr>
                <a:schemeClr val="accent2"/>
              </a:buClr>
              <a:buSzPts val="900"/>
              <a:buNone/>
              <a:defRPr sz="1867"/>
            </a:lvl1pPr>
            <a:lvl2pPr lvl="1" rtl="0">
              <a:spcBef>
                <a:spcPts val="0"/>
              </a:spcBef>
              <a:spcAft>
                <a:spcPts val="0"/>
              </a:spcAft>
              <a:buSzPts val="1000"/>
              <a:buNone/>
              <a:defRPr/>
            </a:lvl2pPr>
            <a:lvl3pPr lvl="2" rtl="0">
              <a:spcBef>
                <a:spcPts val="0"/>
              </a:spcBef>
              <a:spcAft>
                <a:spcPts val="0"/>
              </a:spcAft>
              <a:buSzPts val="1000"/>
              <a:buNone/>
              <a:defRPr/>
            </a:lvl3pPr>
            <a:lvl4pPr lvl="3" rtl="0">
              <a:spcBef>
                <a:spcPts val="0"/>
              </a:spcBef>
              <a:spcAft>
                <a:spcPts val="0"/>
              </a:spcAft>
              <a:buSzPts val="1000"/>
              <a:buNone/>
              <a:defRPr/>
            </a:lvl4pPr>
            <a:lvl5pPr lvl="4" rtl="0">
              <a:spcBef>
                <a:spcPts val="0"/>
              </a:spcBef>
              <a:spcAft>
                <a:spcPts val="0"/>
              </a:spcAft>
              <a:buSzPts val="1000"/>
              <a:buNone/>
              <a:defRPr/>
            </a:lvl5pPr>
            <a:lvl6pPr lvl="5" rtl="0">
              <a:spcBef>
                <a:spcPts val="0"/>
              </a:spcBef>
              <a:spcAft>
                <a:spcPts val="0"/>
              </a:spcAft>
              <a:buSzPts val="1000"/>
              <a:buNone/>
              <a:defRPr/>
            </a:lvl6pPr>
            <a:lvl7pPr lvl="6" rtl="0">
              <a:spcBef>
                <a:spcPts val="0"/>
              </a:spcBef>
              <a:spcAft>
                <a:spcPts val="0"/>
              </a:spcAft>
              <a:buSzPts val="1000"/>
              <a:buNone/>
              <a:defRPr/>
            </a:lvl7pPr>
            <a:lvl8pPr lvl="7" rtl="0">
              <a:spcBef>
                <a:spcPts val="0"/>
              </a:spcBef>
              <a:spcAft>
                <a:spcPts val="0"/>
              </a:spcAft>
              <a:buSzPts val="1000"/>
              <a:buNone/>
              <a:defRPr/>
            </a:lvl8pPr>
            <a:lvl9pPr lvl="8" rtl="0">
              <a:spcBef>
                <a:spcPts val="0"/>
              </a:spcBef>
              <a:spcAft>
                <a:spcPts val="0"/>
              </a:spcAft>
              <a:buSzPts val="1000"/>
              <a:buNone/>
              <a:defRPr/>
            </a:lvl9pPr>
          </a:lstStyle>
          <a:p>
            <a:endParaRPr/>
          </a:p>
        </p:txBody>
      </p:sp>
      <p:pic>
        <p:nvPicPr>
          <p:cNvPr id="461" name="Google Shape;461;p47"/>
          <p:cNvPicPr preferRelativeResize="0"/>
          <p:nvPr/>
        </p:nvPicPr>
        <p:blipFill>
          <a:blip r:embed="rId2">
            <a:alphaModFix/>
          </a:blip>
          <a:stretch>
            <a:fillRect/>
          </a:stretch>
        </p:blipFill>
        <p:spPr>
          <a:xfrm>
            <a:off x="10091337" y="179695"/>
            <a:ext cx="1603599" cy="356533"/>
          </a:xfrm>
          <a:prstGeom prst="rect">
            <a:avLst/>
          </a:prstGeom>
          <a:noFill/>
          <a:ln>
            <a:noFill/>
          </a:ln>
        </p:spPr>
      </p:pic>
    </p:spTree>
    <p:extLst>
      <p:ext uri="{BB962C8B-B14F-4D97-AF65-F5344CB8AC3E}">
        <p14:creationId xmlns:p14="http://schemas.microsoft.com/office/powerpoint/2010/main" val="20950222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Single column text" type="tx">
  <p:cSld name="Single column text">
    <p:spTree>
      <p:nvGrpSpPr>
        <p:cNvPr id="1" name="Shape 15"/>
        <p:cNvGrpSpPr/>
        <p:nvPr/>
      </p:nvGrpSpPr>
      <p:grpSpPr>
        <a:xfrm>
          <a:off x="0" y="0"/>
          <a:ext cx="0" cy="0"/>
          <a:chOff x="0" y="0"/>
          <a:chExt cx="0" cy="0"/>
        </a:xfrm>
      </p:grpSpPr>
      <p:sp>
        <p:nvSpPr>
          <p:cNvPr id="16" name="Google Shape;16;p3"/>
          <p:cNvSpPr/>
          <p:nvPr/>
        </p:nvSpPr>
        <p:spPr>
          <a:xfrm>
            <a:off x="100" y="0"/>
            <a:ext cx="12195175" cy="946000"/>
          </a:xfrm>
          <a:prstGeom prst="rect">
            <a:avLst/>
          </a:prstGeom>
          <a:solidFill>
            <a:srgbClr val="FFFFFF"/>
          </a:solidFill>
          <a:ln>
            <a:noFill/>
          </a:ln>
        </p:spPr>
        <p:txBody>
          <a:bodyPr spcFirstLastPara="1" wrap="square" lIns="121900" tIns="121900" rIns="121900" bIns="121900" anchor="ctr" anchorCtr="0">
            <a:noAutofit/>
          </a:bodyPr>
          <a:lstStyle/>
          <a:p>
            <a:pPr marL="0" marR="0" lvl="0" indent="0" algn="l" rtl="0">
              <a:spcBef>
                <a:spcPts val="0"/>
              </a:spcBef>
              <a:spcAft>
                <a:spcPts val="0"/>
              </a:spcAft>
              <a:buClr>
                <a:schemeClr val="dk1"/>
              </a:buClr>
              <a:buSzPts val="2400"/>
              <a:buFont typeface="Calibri"/>
              <a:buNone/>
            </a:pPr>
            <a:endParaRPr sz="2400" b="0" i="0" u="none" strike="noStrike" cap="none">
              <a:solidFill>
                <a:schemeClr val="dk1"/>
              </a:solidFill>
              <a:latin typeface="Calibri"/>
              <a:ea typeface="Calibri"/>
              <a:cs typeface="Calibri"/>
              <a:sym typeface="Calibri"/>
            </a:endParaRPr>
          </a:p>
        </p:txBody>
      </p:sp>
      <p:sp>
        <p:nvSpPr>
          <p:cNvPr id="17" name="Google Shape;17;p3"/>
          <p:cNvSpPr txBox="1">
            <a:spLocks noGrp="1"/>
          </p:cNvSpPr>
          <p:nvPr>
            <p:ph type="title"/>
          </p:nvPr>
        </p:nvSpPr>
        <p:spPr>
          <a:xfrm>
            <a:off x="487794" y="99667"/>
            <a:ext cx="8414591" cy="7760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dk1"/>
              </a:buClr>
              <a:buSzPts val="1800"/>
              <a:buFont typeface="Roboto Thin"/>
              <a:buNone/>
              <a:defRPr>
                <a:latin typeface="Roboto Thin"/>
                <a:ea typeface="Roboto Thin"/>
                <a:cs typeface="Roboto Thin"/>
                <a:sym typeface="Roboto Thin"/>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3"/>
          <p:cNvSpPr txBox="1">
            <a:spLocks noGrp="1"/>
          </p:cNvSpPr>
          <p:nvPr>
            <p:ph type="sldNum" idx="12"/>
          </p:nvPr>
        </p:nvSpPr>
        <p:spPr>
          <a:xfrm>
            <a:off x="11707448" y="6370400"/>
            <a:ext cx="487727" cy="487600"/>
          </a:xfrm>
          <a:prstGeom prst="rect">
            <a:avLst/>
          </a:prstGeom>
          <a:noFill/>
          <a:ln>
            <a:noFill/>
          </a:ln>
        </p:spPr>
        <p:txBody>
          <a:bodyPr spcFirstLastPara="1" wrap="square" lIns="91425" tIns="91425" rIns="91425" bIns="91425" anchor="ctr" anchorCtr="0">
            <a:noAutofit/>
          </a:bodyPr>
          <a:lstStyle>
            <a:lvl1pPr marL="0" lvl="0" indent="0" algn="r">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lvl="1" indent="0" algn="r">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lvl="2" indent="0" algn="r">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lvl="3" indent="0" algn="r">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lvl="4" indent="0" algn="r">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lvl="5" indent="0" algn="r">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lvl="6" indent="0" algn="r">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lvl="7" indent="0" algn="r">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lvl="8" indent="0" algn="r">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
        <p:nvSpPr>
          <p:cNvPr id="19" name="Google Shape;19;p3"/>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marR="0" lvl="0" indent="0" algn="l" rtl="0">
              <a:spcBef>
                <a:spcPts val="0"/>
              </a:spcBef>
              <a:spcAft>
                <a:spcPts val="0"/>
              </a:spcAft>
              <a:buClr>
                <a:schemeClr val="dk1"/>
              </a:buClr>
              <a:buSzPts val="1867"/>
              <a:buFont typeface="Calibri"/>
              <a:buNone/>
            </a:pPr>
            <a:endParaRPr sz="1867" b="0" i="0" u="none" strike="noStrike" cap="none">
              <a:solidFill>
                <a:srgbClr val="02A3D5"/>
              </a:solidFill>
              <a:latin typeface="Calibri"/>
              <a:ea typeface="Calibri"/>
              <a:cs typeface="Calibri"/>
              <a:sym typeface="Calibri"/>
            </a:endParaRPr>
          </a:p>
        </p:txBody>
      </p:sp>
      <p:sp>
        <p:nvSpPr>
          <p:cNvPr id="20" name="Google Shape;20;p3"/>
          <p:cNvSpPr/>
          <p:nvPr/>
        </p:nvSpPr>
        <p:spPr>
          <a:xfrm>
            <a:off x="0" y="946028"/>
            <a:ext cx="12195175" cy="24400"/>
          </a:xfrm>
          <a:prstGeom prst="rect">
            <a:avLst/>
          </a:prstGeom>
          <a:solidFill>
            <a:srgbClr val="EEEEEE"/>
          </a:solidFill>
          <a:ln>
            <a:noFill/>
          </a:ln>
        </p:spPr>
        <p:txBody>
          <a:bodyPr spcFirstLastPara="1" wrap="square" lIns="121900" tIns="121900" rIns="121900" bIns="121900" anchor="ctr" anchorCtr="0">
            <a:noAutofit/>
          </a:bodyPr>
          <a:lstStyle/>
          <a:p>
            <a:pPr marL="0" marR="0" lvl="0" indent="0" algn="l" rtl="0">
              <a:spcBef>
                <a:spcPts val="0"/>
              </a:spcBef>
              <a:spcAft>
                <a:spcPts val="0"/>
              </a:spcAft>
              <a:buClr>
                <a:schemeClr val="dk1"/>
              </a:buClr>
              <a:buSzPts val="1867"/>
              <a:buFont typeface="Calibri"/>
              <a:buNone/>
            </a:pPr>
            <a:endParaRPr sz="1867" b="0" i="0" u="none" strike="noStrike" cap="none">
              <a:solidFill>
                <a:srgbClr val="87D7E8"/>
              </a:solidFill>
              <a:latin typeface="Calibri"/>
              <a:ea typeface="Calibri"/>
              <a:cs typeface="Calibri"/>
              <a:sym typeface="Calibri"/>
            </a:endParaRPr>
          </a:p>
        </p:txBody>
      </p:sp>
      <p:sp>
        <p:nvSpPr>
          <p:cNvPr id="21" name="Google Shape;21;p3"/>
          <p:cNvSpPr txBox="1">
            <a:spLocks noGrp="1"/>
          </p:cNvSpPr>
          <p:nvPr>
            <p:ph type="body" idx="1"/>
          </p:nvPr>
        </p:nvSpPr>
        <p:spPr>
          <a:xfrm>
            <a:off x="487794" y="1463040"/>
            <a:ext cx="5207356" cy="4555200"/>
          </a:xfrm>
          <a:prstGeom prst="rect">
            <a:avLst/>
          </a:prstGeom>
          <a:noFill/>
          <a:ln>
            <a:noFill/>
          </a:ln>
        </p:spPr>
        <p:txBody>
          <a:bodyPr spcFirstLastPara="1" wrap="square" lIns="0" tIns="91425" rIns="91425" bIns="91425" anchor="t" anchorCtr="0">
            <a:noAutofit/>
          </a:bodyPr>
          <a:lstStyle>
            <a:lvl1pPr marL="457200" lvl="0" indent="-330200" algn="l">
              <a:lnSpc>
                <a:spcPct val="90000"/>
              </a:lnSpc>
              <a:spcBef>
                <a:spcPts val="0"/>
              </a:spcBef>
              <a:spcAft>
                <a:spcPts val="0"/>
              </a:spcAft>
              <a:buClr>
                <a:schemeClr val="dk1"/>
              </a:buClr>
              <a:buSzPts val="1600"/>
              <a:buChar char="●"/>
              <a:defRPr/>
            </a:lvl1pPr>
            <a:lvl2pPr marL="914400" lvl="1" indent="-304800" algn="l">
              <a:lnSpc>
                <a:spcPct val="90000"/>
              </a:lnSpc>
              <a:spcBef>
                <a:spcPts val="1333"/>
              </a:spcBef>
              <a:spcAft>
                <a:spcPts val="0"/>
              </a:spcAft>
              <a:buClr>
                <a:schemeClr val="dk1"/>
              </a:buClr>
              <a:buSzPts val="1200"/>
              <a:buChar char="■"/>
              <a:defRPr sz="1600"/>
            </a:lvl2pPr>
            <a:lvl3pPr marL="1371600" lvl="2" indent="-304800" algn="l">
              <a:lnSpc>
                <a:spcPct val="90000"/>
              </a:lnSpc>
              <a:spcBef>
                <a:spcPts val="1333"/>
              </a:spcBef>
              <a:spcAft>
                <a:spcPts val="0"/>
              </a:spcAft>
              <a:buClr>
                <a:schemeClr val="dk1"/>
              </a:buClr>
              <a:buSzPts val="1200"/>
              <a:buChar char="●"/>
              <a:defRPr sz="1600"/>
            </a:lvl3pPr>
            <a:lvl4pPr marL="1828800" lvl="3" indent="-304800" algn="l">
              <a:lnSpc>
                <a:spcPct val="90000"/>
              </a:lnSpc>
              <a:spcBef>
                <a:spcPts val="1333"/>
              </a:spcBef>
              <a:spcAft>
                <a:spcPts val="0"/>
              </a:spcAft>
              <a:buClr>
                <a:schemeClr val="dk1"/>
              </a:buClr>
              <a:buSzPts val="1200"/>
              <a:buChar char="○"/>
              <a:defRPr sz="1600"/>
            </a:lvl4pPr>
            <a:lvl5pPr marL="2286000" lvl="4" indent="-304800" algn="l">
              <a:lnSpc>
                <a:spcPct val="90000"/>
              </a:lnSpc>
              <a:spcBef>
                <a:spcPts val="1333"/>
              </a:spcBef>
              <a:spcAft>
                <a:spcPts val="0"/>
              </a:spcAft>
              <a:buClr>
                <a:schemeClr val="dk1"/>
              </a:buClr>
              <a:buSzPts val="1200"/>
              <a:buChar char="■"/>
              <a:defRPr sz="1600"/>
            </a:lvl5pPr>
            <a:lvl6pPr marL="2743200" lvl="5" indent="-304800" algn="l">
              <a:lnSpc>
                <a:spcPct val="90000"/>
              </a:lnSpc>
              <a:spcBef>
                <a:spcPts val="1333"/>
              </a:spcBef>
              <a:spcAft>
                <a:spcPts val="0"/>
              </a:spcAft>
              <a:buClr>
                <a:schemeClr val="dk1"/>
              </a:buClr>
              <a:buSzPts val="1200"/>
              <a:buChar char="●"/>
              <a:defRPr sz="1600"/>
            </a:lvl6pPr>
            <a:lvl7pPr marL="3200400" lvl="6" indent="-304800" algn="l">
              <a:lnSpc>
                <a:spcPct val="90000"/>
              </a:lnSpc>
              <a:spcBef>
                <a:spcPts val="1333"/>
              </a:spcBef>
              <a:spcAft>
                <a:spcPts val="0"/>
              </a:spcAft>
              <a:buClr>
                <a:schemeClr val="dk1"/>
              </a:buClr>
              <a:buSzPts val="1200"/>
              <a:buChar char="○"/>
              <a:defRPr sz="1600"/>
            </a:lvl7pPr>
            <a:lvl8pPr marL="3657600" lvl="7" indent="-304800" algn="l">
              <a:lnSpc>
                <a:spcPct val="90000"/>
              </a:lnSpc>
              <a:spcBef>
                <a:spcPts val="1333"/>
              </a:spcBef>
              <a:spcAft>
                <a:spcPts val="0"/>
              </a:spcAft>
              <a:buClr>
                <a:schemeClr val="dk1"/>
              </a:buClr>
              <a:buSzPts val="1200"/>
              <a:buChar char="■"/>
              <a:defRPr sz="1600"/>
            </a:lvl8pPr>
            <a:lvl9pPr marL="4114800" lvl="8" indent="-304800" algn="l">
              <a:lnSpc>
                <a:spcPct val="90000"/>
              </a:lnSpc>
              <a:spcBef>
                <a:spcPts val="1333"/>
              </a:spcBef>
              <a:spcAft>
                <a:spcPts val="1333"/>
              </a:spcAft>
              <a:buClr>
                <a:schemeClr val="dk1"/>
              </a:buClr>
              <a:buSzPts val="1200"/>
              <a:buChar char="●"/>
              <a:defRPr sz="1600"/>
            </a:lvl9pPr>
          </a:lstStyle>
          <a:p>
            <a:endParaRPr/>
          </a:p>
        </p:txBody>
      </p:sp>
      <p:pic>
        <p:nvPicPr>
          <p:cNvPr id="22" name="Google Shape;22;p3"/>
          <p:cNvPicPr preferRelativeResize="0"/>
          <p:nvPr/>
        </p:nvPicPr>
        <p:blipFill rotWithShape="1">
          <a:blip r:embed="rId2">
            <a:alphaModFix/>
          </a:blip>
          <a:srcRect/>
          <a:stretch/>
        </p:blipFill>
        <p:spPr>
          <a:xfrm>
            <a:off x="9686559" y="282018"/>
            <a:ext cx="2260897" cy="502682"/>
          </a:xfrm>
          <a:prstGeom prst="rect">
            <a:avLst/>
          </a:prstGeom>
          <a:noFill/>
          <a:ln>
            <a:noFill/>
          </a:ln>
        </p:spPr>
      </p:pic>
    </p:spTree>
    <p:extLst>
      <p:ext uri="{BB962C8B-B14F-4D97-AF65-F5344CB8AC3E}">
        <p14:creationId xmlns:p14="http://schemas.microsoft.com/office/powerpoint/2010/main" val="167314343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McCloskey by OPIS Template">
    <p:bg>
      <p:bgPr>
        <a:solidFill>
          <a:schemeClr val="accent2"/>
        </a:solidFill>
        <a:effectLst/>
      </p:bgPr>
    </p:bg>
    <p:spTree>
      <p:nvGrpSpPr>
        <p:cNvPr id="1" name=""/>
        <p:cNvGrpSpPr/>
        <p:nvPr/>
      </p:nvGrpSpPr>
      <p:grpSpPr>
        <a:xfrm>
          <a:off x="0" y="0"/>
          <a:ext cx="0" cy="0"/>
          <a:chOff x="0" y="0"/>
          <a:chExt cx="0" cy="0"/>
        </a:xfrm>
      </p:grpSpPr>
      <p:sp>
        <p:nvSpPr>
          <p:cNvPr id="15" name="Google Shape;67;p8">
            <a:extLst>
              <a:ext uri="{FF2B5EF4-FFF2-40B4-BE49-F238E27FC236}">
                <a16:creationId xmlns:a16="http://schemas.microsoft.com/office/drawing/2014/main" id="{4607D131-FFA3-4CF6-B017-78FA537A9440}"/>
              </a:ext>
            </a:extLst>
          </p:cNvPr>
          <p:cNvSpPr/>
          <p:nvPr/>
        </p:nvSpPr>
        <p:spPr>
          <a:xfrm flipV="1">
            <a:off x="-1" y="772425"/>
            <a:ext cx="12195175" cy="45719"/>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87D7E8"/>
              </a:solidFill>
            </a:endParaRPr>
          </a:p>
        </p:txBody>
      </p:sp>
      <p:sp>
        <p:nvSpPr>
          <p:cNvPr id="9" name="Google Shape;83;p10">
            <a:extLst>
              <a:ext uri="{FF2B5EF4-FFF2-40B4-BE49-F238E27FC236}">
                <a16:creationId xmlns:a16="http://schemas.microsoft.com/office/drawing/2014/main" id="{33B6280C-FD5A-40E1-A6A4-9F194FE4F911}"/>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sp>
        <p:nvSpPr>
          <p:cNvPr id="11" name="Title 1">
            <a:extLst>
              <a:ext uri="{FF2B5EF4-FFF2-40B4-BE49-F238E27FC236}">
                <a16:creationId xmlns:a16="http://schemas.microsoft.com/office/drawing/2014/main" id="{37B0DDFA-12F4-CDED-E6A5-DF08825326B1}"/>
              </a:ext>
            </a:extLst>
          </p:cNvPr>
          <p:cNvSpPr>
            <a:spLocks noGrp="1"/>
          </p:cNvSpPr>
          <p:nvPr>
            <p:ph type="ctrTitle"/>
          </p:nvPr>
        </p:nvSpPr>
        <p:spPr>
          <a:xfrm>
            <a:off x="502322" y="1982450"/>
            <a:ext cx="5948354" cy="1446550"/>
          </a:xfrm>
          <a:prstGeom prst="rect">
            <a:avLst/>
          </a:prstGeom>
        </p:spPr>
        <p:txBody>
          <a:bodyPr wrap="square" anchor="ctr">
            <a:spAutoFit/>
          </a:bodyPr>
          <a:lstStyle>
            <a:lvl1pPr algn="l">
              <a:defRPr sz="4400">
                <a:solidFill>
                  <a:schemeClr val="accent1"/>
                </a:solidFill>
              </a:defRPr>
            </a:lvl1pPr>
          </a:lstStyle>
          <a:p>
            <a:r>
              <a:rPr lang="en-US"/>
              <a:t>Click to edit Master title style</a:t>
            </a:r>
          </a:p>
        </p:txBody>
      </p:sp>
      <p:sp>
        <p:nvSpPr>
          <p:cNvPr id="12" name="Subtitle 2">
            <a:extLst>
              <a:ext uri="{FF2B5EF4-FFF2-40B4-BE49-F238E27FC236}">
                <a16:creationId xmlns:a16="http://schemas.microsoft.com/office/drawing/2014/main" id="{6EF07C30-D9AD-E220-DFFC-B2612FF298B9}"/>
              </a:ext>
            </a:extLst>
          </p:cNvPr>
          <p:cNvSpPr>
            <a:spLocks noGrp="1"/>
          </p:cNvSpPr>
          <p:nvPr>
            <p:ph type="subTitle" idx="1"/>
          </p:nvPr>
        </p:nvSpPr>
        <p:spPr>
          <a:xfrm>
            <a:off x="499852" y="3673132"/>
            <a:ext cx="7304634" cy="246221"/>
          </a:xfrm>
          <a:prstGeom prst="rect">
            <a:avLst/>
          </a:prstGeom>
        </p:spPr>
        <p:txBody>
          <a:bodyPr wrap="square">
            <a:spAutoFit/>
          </a:bodyPr>
          <a:lstStyle>
            <a:lvl1pPr marL="0" indent="0" algn="l">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3" name="Text Placeholder 5">
            <a:extLst>
              <a:ext uri="{FF2B5EF4-FFF2-40B4-BE49-F238E27FC236}">
                <a16:creationId xmlns:a16="http://schemas.microsoft.com/office/drawing/2014/main" id="{A98CDFC4-56BA-1BEB-1A2A-F461482C2C96}"/>
              </a:ext>
            </a:extLst>
          </p:cNvPr>
          <p:cNvSpPr>
            <a:spLocks noGrp="1"/>
          </p:cNvSpPr>
          <p:nvPr>
            <p:ph type="body" sz="quarter" idx="11"/>
          </p:nvPr>
        </p:nvSpPr>
        <p:spPr>
          <a:xfrm>
            <a:off x="499852" y="4004829"/>
            <a:ext cx="4539546" cy="184666"/>
          </a:xfrm>
          <a:prstGeom prst="rect">
            <a:avLst/>
          </a:prstGeom>
        </p:spPr>
        <p:txBody>
          <a:bodyPr wrap="square">
            <a:spAutoFit/>
          </a:bodyPr>
          <a:lstStyle>
            <a:lvl1pPr marL="0" indent="0">
              <a:buNone/>
              <a:defRPr sz="1200">
                <a:solidFill>
                  <a:schemeClr val="accent1"/>
                </a:solidFill>
              </a:defRPr>
            </a:lvl1pPr>
          </a:lstStyle>
          <a:p>
            <a:pPr lvl="0"/>
            <a:r>
              <a:rPr lang="en-US"/>
              <a:t>Click to edit Master text styles</a:t>
            </a:r>
          </a:p>
        </p:txBody>
      </p:sp>
      <p:sp>
        <p:nvSpPr>
          <p:cNvPr id="14" name="Text Placeholder 5">
            <a:extLst>
              <a:ext uri="{FF2B5EF4-FFF2-40B4-BE49-F238E27FC236}">
                <a16:creationId xmlns:a16="http://schemas.microsoft.com/office/drawing/2014/main" id="{164CD2EA-D75B-E9FB-9847-34A4197D795D}"/>
              </a:ext>
            </a:extLst>
          </p:cNvPr>
          <p:cNvSpPr>
            <a:spLocks noGrp="1"/>
          </p:cNvSpPr>
          <p:nvPr>
            <p:ph type="body" sz="quarter" idx="14" hasCustomPrompt="1"/>
          </p:nvPr>
        </p:nvSpPr>
        <p:spPr>
          <a:xfrm>
            <a:off x="502324" y="5079896"/>
            <a:ext cx="4539546" cy="184666"/>
          </a:xfrm>
          <a:prstGeom prst="rect">
            <a:avLst/>
          </a:prstGeom>
        </p:spPr>
        <p:txBody>
          <a:bodyPr wrap="square">
            <a:spAutoFit/>
          </a:bodyPr>
          <a:lstStyle>
            <a:lvl1pPr marL="0" indent="0">
              <a:buNone/>
              <a:defRPr sz="1200">
                <a:solidFill>
                  <a:schemeClr val="accent1"/>
                </a:solidFill>
              </a:defRPr>
            </a:lvl1pPr>
          </a:lstStyle>
          <a:p>
            <a:pPr lvl="0"/>
            <a:r>
              <a:rPr lang="en-US"/>
              <a:t>Name</a:t>
            </a:r>
          </a:p>
        </p:txBody>
      </p:sp>
      <p:sp>
        <p:nvSpPr>
          <p:cNvPr id="16" name="Text Placeholder 5">
            <a:extLst>
              <a:ext uri="{FF2B5EF4-FFF2-40B4-BE49-F238E27FC236}">
                <a16:creationId xmlns:a16="http://schemas.microsoft.com/office/drawing/2014/main" id="{8423EAD1-DC20-C9B8-6EE1-A6DA33D20D0D}"/>
              </a:ext>
            </a:extLst>
          </p:cNvPr>
          <p:cNvSpPr>
            <a:spLocks noGrp="1"/>
          </p:cNvSpPr>
          <p:nvPr>
            <p:ph type="body" sz="quarter" idx="15" hasCustomPrompt="1"/>
          </p:nvPr>
        </p:nvSpPr>
        <p:spPr>
          <a:xfrm>
            <a:off x="502324" y="5369068"/>
            <a:ext cx="4539546" cy="497572"/>
          </a:xfrm>
          <a:prstGeom prst="rect">
            <a:avLst/>
          </a:prstGeom>
        </p:spPr>
        <p:txBody>
          <a:bodyPr wrap="square">
            <a:spAutoFit/>
          </a:bodyPr>
          <a:lstStyle>
            <a:lvl1pPr marL="0" indent="0">
              <a:buNone/>
              <a:defRPr sz="1200">
                <a:solidFill>
                  <a:schemeClr val="bg1"/>
                </a:solidFill>
              </a:defRPr>
            </a:lvl1pPr>
          </a:lstStyle>
          <a:p>
            <a:pPr lvl="0"/>
            <a:r>
              <a:rPr lang="en-US"/>
              <a:t>Title</a:t>
            </a:r>
          </a:p>
          <a:p>
            <a:pPr lvl="0"/>
            <a:r>
              <a:rPr lang="en-US"/>
              <a:t>Email</a:t>
            </a:r>
          </a:p>
        </p:txBody>
      </p:sp>
      <p:sp>
        <p:nvSpPr>
          <p:cNvPr id="17" name="Rectangle 16">
            <a:extLst>
              <a:ext uri="{FF2B5EF4-FFF2-40B4-BE49-F238E27FC236}">
                <a16:creationId xmlns:a16="http://schemas.microsoft.com/office/drawing/2014/main" id="{7773008F-9657-2752-A248-7391F3F35035}"/>
              </a:ext>
            </a:extLst>
          </p:cNvPr>
          <p:cNvSpPr/>
          <p:nvPr userDrawn="1"/>
        </p:nvSpPr>
        <p:spPr>
          <a:xfrm>
            <a:off x="0" y="591690"/>
            <a:ext cx="12195175" cy="14491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44000" rtlCol="0" anchor="ctr"/>
          <a:lstStyle/>
          <a:p>
            <a:pPr algn="ctr"/>
            <a:endParaRPr lang="en-US" sz="1600" b="1" spc="20">
              <a:solidFill>
                <a:schemeClr val="tx1"/>
              </a:solidFill>
            </a:endParaRPr>
          </a:p>
        </p:txBody>
      </p:sp>
    </p:spTree>
    <p:extLst>
      <p:ext uri="{BB962C8B-B14F-4D97-AF65-F5344CB8AC3E}">
        <p14:creationId xmlns:p14="http://schemas.microsoft.com/office/powerpoint/2010/main" val="609507539"/>
      </p:ext>
    </p:extLst>
  </p:cSld>
  <p:clrMapOvr>
    <a:masterClrMapping/>
  </p:clrMapOvr>
  <p:extLst>
    <p:ext uri="{DCECCB84-F9BA-43D5-87BE-67443E8EF086}">
      <p15:sldGuideLst xmlns:p15="http://schemas.microsoft.com/office/powerpoint/2012/main">
        <p15:guide id="1" pos="983">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54748B67-0EAD-4DFA-B5C6-AAB1B325C90C}"/>
              </a:ext>
            </a:extLst>
          </p:cNvPr>
          <p:cNvSpPr txBox="1">
            <a:spLocks/>
          </p:cNvSpPr>
          <p:nvPr/>
        </p:nvSpPr>
        <p:spPr>
          <a:xfrm>
            <a:off x="11151407" y="6462657"/>
            <a:ext cx="549287" cy="153888"/>
          </a:xfrm>
          <a:prstGeom prst="rect">
            <a:avLst/>
          </a:prstGeom>
        </p:spPr>
        <p:txBody>
          <a:bodyPr vert="horz" wrap="square" lIns="0" tIns="0" rIns="0" bIns="0" rtlCol="0" anchor="ctr">
            <a:spAutoFit/>
          </a:bodyPr>
          <a:lstStyle>
            <a:defPPr>
              <a:defRPr lang="en-US"/>
            </a:defPPr>
            <a:lvl1pPr marL="0" algn="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704619B-9823-F845-874B-2390AC991BC7}" type="slidenum">
              <a:rPr lang="en-US" smtClean="0">
                <a:solidFill>
                  <a:schemeClr val="bg1"/>
                </a:solidFill>
              </a:rPr>
              <a:pPr/>
              <a:t>‹#›</a:t>
            </a:fld>
            <a:endParaRPr lang="en-US">
              <a:solidFill>
                <a:schemeClr val="bg1"/>
              </a:solidFill>
            </a:endParaRPr>
          </a:p>
        </p:txBody>
      </p:sp>
      <p:sp>
        <p:nvSpPr>
          <p:cNvPr id="8" name="Google Shape;83;p10">
            <a:extLst>
              <a:ext uri="{FF2B5EF4-FFF2-40B4-BE49-F238E27FC236}">
                <a16:creationId xmlns:a16="http://schemas.microsoft.com/office/drawing/2014/main" id="{C2072306-A0AC-480C-98FB-DD35716EB2EC}"/>
              </a:ext>
            </a:extLst>
          </p:cNvPr>
          <p:cNvSpPr/>
          <p:nvPr/>
        </p:nvSpPr>
        <p:spPr>
          <a:xfrm>
            <a:off x="0" y="0"/>
            <a:ext cx="12195175" cy="60800"/>
          </a:xfrm>
          <a:prstGeom prst="rect">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14" name="Google Shape;19;p2">
            <a:extLst>
              <a:ext uri="{FF2B5EF4-FFF2-40B4-BE49-F238E27FC236}">
                <a16:creationId xmlns:a16="http://schemas.microsoft.com/office/drawing/2014/main" id="{F83CB5AA-E1B2-4051-8F1A-42F807A273CA}"/>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1" y="226072"/>
            <a:ext cx="1534999" cy="340218"/>
          </a:xfrm>
          <a:prstGeom prst="rect">
            <a:avLst/>
          </a:prstGeom>
          <a:noFill/>
          <a:ln>
            <a:noFill/>
          </a:ln>
        </p:spPr>
      </p:pic>
      <p:sp>
        <p:nvSpPr>
          <p:cNvPr id="12" name="Title 1">
            <a:extLst>
              <a:ext uri="{FF2B5EF4-FFF2-40B4-BE49-F238E27FC236}">
                <a16:creationId xmlns:a16="http://schemas.microsoft.com/office/drawing/2014/main" id="{E4353D33-4F03-3114-AAE8-3233F4866BA6}"/>
              </a:ext>
            </a:extLst>
          </p:cNvPr>
          <p:cNvSpPr>
            <a:spLocks noGrp="1"/>
          </p:cNvSpPr>
          <p:nvPr>
            <p:ph type="ctrTitle"/>
          </p:nvPr>
        </p:nvSpPr>
        <p:spPr>
          <a:xfrm>
            <a:off x="502324" y="1982450"/>
            <a:ext cx="5956665" cy="1446550"/>
          </a:xfrm>
          <a:prstGeom prst="rect">
            <a:avLst/>
          </a:prstGeom>
        </p:spPr>
        <p:txBody>
          <a:bodyPr wrap="square" anchor="ctr">
            <a:spAutoFit/>
          </a:bodyPr>
          <a:lstStyle>
            <a:lvl1pPr algn="l">
              <a:defRPr sz="4400">
                <a:solidFill>
                  <a:schemeClr val="bg1"/>
                </a:solidFill>
              </a:defRPr>
            </a:lvl1pPr>
          </a:lstStyle>
          <a:p>
            <a:r>
              <a:rPr lang="en-US"/>
              <a:t>Click to edit Master title style</a:t>
            </a:r>
          </a:p>
        </p:txBody>
      </p:sp>
      <p:sp>
        <p:nvSpPr>
          <p:cNvPr id="13" name="Subtitle 2">
            <a:extLst>
              <a:ext uri="{FF2B5EF4-FFF2-40B4-BE49-F238E27FC236}">
                <a16:creationId xmlns:a16="http://schemas.microsoft.com/office/drawing/2014/main" id="{C0713481-A662-0B42-8B28-059CD9154823}"/>
              </a:ext>
            </a:extLst>
          </p:cNvPr>
          <p:cNvSpPr>
            <a:spLocks noGrp="1"/>
          </p:cNvSpPr>
          <p:nvPr>
            <p:ph type="subTitle" idx="1"/>
          </p:nvPr>
        </p:nvSpPr>
        <p:spPr>
          <a:xfrm>
            <a:off x="499852" y="3673132"/>
            <a:ext cx="7304634" cy="246221"/>
          </a:xfrm>
          <a:prstGeom prst="rect">
            <a:avLst/>
          </a:prstGeom>
        </p:spPr>
        <p:txBody>
          <a:bodyPr wrap="square">
            <a:spAutoFit/>
          </a:bodyPr>
          <a:lstStyle>
            <a:lvl1pPr marL="0" indent="0" algn="l">
              <a:buNone/>
              <a:defRPr sz="160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5" name="Text Placeholder 5">
            <a:extLst>
              <a:ext uri="{FF2B5EF4-FFF2-40B4-BE49-F238E27FC236}">
                <a16:creationId xmlns:a16="http://schemas.microsoft.com/office/drawing/2014/main" id="{DA606FCE-31B0-2493-322D-27D4662AFFE6}"/>
              </a:ext>
            </a:extLst>
          </p:cNvPr>
          <p:cNvSpPr>
            <a:spLocks noGrp="1"/>
          </p:cNvSpPr>
          <p:nvPr>
            <p:ph type="body" sz="quarter" idx="11"/>
          </p:nvPr>
        </p:nvSpPr>
        <p:spPr>
          <a:xfrm>
            <a:off x="499852" y="4004829"/>
            <a:ext cx="4539546" cy="184666"/>
          </a:xfrm>
          <a:prstGeom prst="rect">
            <a:avLst/>
          </a:prstGeom>
        </p:spPr>
        <p:txBody>
          <a:bodyPr wrap="square">
            <a:spAutoFit/>
          </a:bodyPr>
          <a:lstStyle>
            <a:lvl1pPr marL="0" indent="0">
              <a:buNone/>
              <a:defRPr sz="1200">
                <a:solidFill>
                  <a:schemeClr val="bg1"/>
                </a:solidFill>
              </a:defRPr>
            </a:lvl1pPr>
          </a:lstStyle>
          <a:p>
            <a:pPr lvl="0"/>
            <a:r>
              <a:rPr lang="en-US"/>
              <a:t>Click to edit Master text styles</a:t>
            </a:r>
          </a:p>
        </p:txBody>
      </p:sp>
      <p:sp>
        <p:nvSpPr>
          <p:cNvPr id="16" name="Text Placeholder 5">
            <a:extLst>
              <a:ext uri="{FF2B5EF4-FFF2-40B4-BE49-F238E27FC236}">
                <a16:creationId xmlns:a16="http://schemas.microsoft.com/office/drawing/2014/main" id="{68FF0A8F-765D-BB71-B9ED-38D95562FC8C}"/>
              </a:ext>
            </a:extLst>
          </p:cNvPr>
          <p:cNvSpPr>
            <a:spLocks noGrp="1"/>
          </p:cNvSpPr>
          <p:nvPr>
            <p:ph type="body" sz="quarter" idx="14" hasCustomPrompt="1"/>
          </p:nvPr>
        </p:nvSpPr>
        <p:spPr>
          <a:xfrm>
            <a:off x="502324" y="5079896"/>
            <a:ext cx="4539546" cy="184666"/>
          </a:xfrm>
          <a:prstGeom prst="rect">
            <a:avLst/>
          </a:prstGeom>
        </p:spPr>
        <p:txBody>
          <a:bodyPr wrap="square">
            <a:spAutoFit/>
          </a:bodyPr>
          <a:lstStyle>
            <a:lvl1pPr marL="0" indent="0">
              <a:buNone/>
              <a:defRPr sz="1200">
                <a:solidFill>
                  <a:schemeClr val="accent2"/>
                </a:solidFill>
              </a:defRPr>
            </a:lvl1pPr>
          </a:lstStyle>
          <a:p>
            <a:pPr lvl="0"/>
            <a:r>
              <a:rPr lang="en-US"/>
              <a:t>Name</a:t>
            </a:r>
          </a:p>
        </p:txBody>
      </p:sp>
      <p:sp>
        <p:nvSpPr>
          <p:cNvPr id="17" name="Text Placeholder 5">
            <a:extLst>
              <a:ext uri="{FF2B5EF4-FFF2-40B4-BE49-F238E27FC236}">
                <a16:creationId xmlns:a16="http://schemas.microsoft.com/office/drawing/2014/main" id="{FF010F88-3026-BCDA-218D-90172B06AD5A}"/>
              </a:ext>
            </a:extLst>
          </p:cNvPr>
          <p:cNvSpPr>
            <a:spLocks noGrp="1"/>
          </p:cNvSpPr>
          <p:nvPr>
            <p:ph type="body" sz="quarter" idx="15" hasCustomPrompt="1"/>
          </p:nvPr>
        </p:nvSpPr>
        <p:spPr>
          <a:xfrm>
            <a:off x="502324" y="5369068"/>
            <a:ext cx="4539546" cy="497572"/>
          </a:xfrm>
          <a:prstGeom prst="rect">
            <a:avLst/>
          </a:prstGeom>
        </p:spPr>
        <p:txBody>
          <a:bodyPr wrap="square">
            <a:spAutoFit/>
          </a:bodyPr>
          <a:lstStyle>
            <a:lvl1pPr marL="0" indent="0">
              <a:buNone/>
              <a:defRPr sz="1200">
                <a:solidFill>
                  <a:schemeClr val="bg1"/>
                </a:solidFill>
              </a:defRPr>
            </a:lvl1pPr>
          </a:lstStyle>
          <a:p>
            <a:pPr lvl="0"/>
            <a:r>
              <a:rPr lang="en-US"/>
              <a:t>Title</a:t>
            </a:r>
          </a:p>
          <a:p>
            <a:pPr lvl="0"/>
            <a:r>
              <a:rPr lang="en-US"/>
              <a:t>Email</a:t>
            </a:r>
          </a:p>
        </p:txBody>
      </p:sp>
      <p:sp>
        <p:nvSpPr>
          <p:cNvPr id="20" name="TextBox 19">
            <a:extLst>
              <a:ext uri="{FF2B5EF4-FFF2-40B4-BE49-F238E27FC236}">
                <a16:creationId xmlns:a16="http://schemas.microsoft.com/office/drawing/2014/main" id="{3E07B47E-2FE3-0A0E-3038-21ABD3307A8E}"/>
              </a:ext>
            </a:extLst>
          </p:cNvPr>
          <p:cNvSpPr txBox="1"/>
          <p:nvPr userDrawn="1"/>
        </p:nvSpPr>
        <p:spPr>
          <a:xfrm>
            <a:off x="481013" y="6400799"/>
            <a:ext cx="3787774" cy="184666"/>
          </a:xfrm>
          <a:prstGeom prst="rect">
            <a:avLst/>
          </a:prstGeom>
          <a:noFill/>
        </p:spPr>
        <p:txBody>
          <a:bodyPr wrap="square" lIns="0" rIns="0" rtlCol="0"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600" b="0" i="0" u="none" strike="noStrike" kern="0" cap="none" spc="0" normalizeH="0" baseline="0" noProof="0">
                <a:ln>
                  <a:noFill/>
                </a:ln>
                <a:solidFill>
                  <a:schemeClr val="bg1"/>
                </a:solidFill>
                <a:effectLst/>
                <a:uLnTx/>
                <a:uFillTx/>
                <a:latin typeface="+mn-lt"/>
                <a:ea typeface="Roboto"/>
                <a:cs typeface="Roboto"/>
                <a:sym typeface="Roboto"/>
              </a:rPr>
              <a:t>© 2025 Dow Jones Energy Limited. All rights reserved.</a:t>
            </a:r>
            <a:endParaRPr kumimoji="0" lang="en-US" sz="1100" b="0" i="0" u="none" strike="noStrike" kern="0" cap="none" spc="0" normalizeH="0" baseline="0" noProof="0">
              <a:ln>
                <a:noFill/>
              </a:ln>
              <a:solidFill>
                <a:schemeClr val="bg1"/>
              </a:solidFill>
              <a:effectLst/>
              <a:uLnTx/>
              <a:uFillTx/>
              <a:latin typeface="+mn-lt"/>
              <a:ea typeface="Roboto"/>
              <a:cs typeface="Roboto"/>
              <a:sym typeface="Roboto"/>
            </a:endParaRPr>
          </a:p>
        </p:txBody>
      </p:sp>
      <p:sp>
        <p:nvSpPr>
          <p:cNvPr id="21" name="Rectangle 20">
            <a:extLst>
              <a:ext uri="{FF2B5EF4-FFF2-40B4-BE49-F238E27FC236}">
                <a16:creationId xmlns:a16="http://schemas.microsoft.com/office/drawing/2014/main" id="{6DE3BAF6-8D7F-E556-790C-066E5B8B6357}"/>
              </a:ext>
            </a:extLst>
          </p:cNvPr>
          <p:cNvSpPr/>
          <p:nvPr userDrawn="1"/>
        </p:nvSpPr>
        <p:spPr>
          <a:xfrm>
            <a:off x="0" y="591690"/>
            <a:ext cx="12195175" cy="1449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44000" rtlCol="0" anchor="ctr"/>
          <a:lstStyle/>
          <a:p>
            <a:pPr algn="ctr"/>
            <a:endParaRPr lang="en-US" sz="1600" b="1" spc="20">
              <a:solidFill>
                <a:schemeClr val="tx1"/>
              </a:solidFill>
            </a:endParaRPr>
          </a:p>
        </p:txBody>
      </p:sp>
    </p:spTree>
    <p:extLst>
      <p:ext uri="{BB962C8B-B14F-4D97-AF65-F5344CB8AC3E}">
        <p14:creationId xmlns:p14="http://schemas.microsoft.com/office/powerpoint/2010/main" val="356142383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1_Section Header - white">
    <p:spTree>
      <p:nvGrpSpPr>
        <p:cNvPr id="1" name=""/>
        <p:cNvGrpSpPr/>
        <p:nvPr/>
      </p:nvGrpSpPr>
      <p:grpSpPr>
        <a:xfrm>
          <a:off x="0" y="0"/>
          <a:ext cx="0" cy="0"/>
          <a:chOff x="0" y="0"/>
          <a:chExt cx="0" cy="0"/>
        </a:xfrm>
      </p:grpSpPr>
      <p:sp>
        <p:nvSpPr>
          <p:cNvPr id="15" name="Slide Number Placeholder 5">
            <a:extLst>
              <a:ext uri="{FF2B5EF4-FFF2-40B4-BE49-F238E27FC236}">
                <a16:creationId xmlns:a16="http://schemas.microsoft.com/office/drawing/2014/main" id="{FA953A60-DF7F-4D20-810A-032CD720BD81}"/>
              </a:ext>
            </a:extLst>
          </p:cNvPr>
          <p:cNvSpPr txBox="1">
            <a:spLocks/>
          </p:cNvSpPr>
          <p:nvPr/>
        </p:nvSpPr>
        <p:spPr>
          <a:xfrm>
            <a:off x="11151407" y="6462657"/>
            <a:ext cx="549287" cy="153888"/>
          </a:xfrm>
          <a:prstGeom prst="rect">
            <a:avLst/>
          </a:prstGeom>
        </p:spPr>
        <p:txBody>
          <a:bodyPr vert="horz" wrap="square" lIns="0" tIns="0" rIns="0" bIns="0" rtlCol="0" anchor="ctr">
            <a:spAutoFit/>
          </a:bodyPr>
          <a:lstStyle>
            <a:defPPr>
              <a:defRPr lang="en-US"/>
            </a:defPPr>
            <a:lvl1pPr marL="0" algn="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704619B-9823-F845-874B-2390AC991BC7}" type="slidenum">
              <a:rPr lang="en-US" smtClean="0">
                <a:solidFill>
                  <a:schemeClr val="accent1"/>
                </a:solidFill>
              </a:rPr>
              <a:pPr/>
              <a:t>‹#›</a:t>
            </a:fld>
            <a:endParaRPr lang="en-US">
              <a:solidFill>
                <a:schemeClr val="accent1"/>
              </a:solidFill>
            </a:endParaRPr>
          </a:p>
        </p:txBody>
      </p:sp>
      <p:sp>
        <p:nvSpPr>
          <p:cNvPr id="8" name="Google Shape;83;p10">
            <a:extLst>
              <a:ext uri="{FF2B5EF4-FFF2-40B4-BE49-F238E27FC236}">
                <a16:creationId xmlns:a16="http://schemas.microsoft.com/office/drawing/2014/main" id="{9B3508CE-BD9E-48F2-99CB-AFA1EA19136A}"/>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9" name="Google Shape;19;p2">
            <a:extLst>
              <a:ext uri="{FF2B5EF4-FFF2-40B4-BE49-F238E27FC236}">
                <a16:creationId xmlns:a16="http://schemas.microsoft.com/office/drawing/2014/main" id="{CD43A6D3-BEE3-4BE9-89FE-893B4BBB36C3}"/>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218968"/>
            <a:ext cx="1535002" cy="340218"/>
          </a:xfrm>
          <a:prstGeom prst="rect">
            <a:avLst/>
          </a:prstGeom>
          <a:noFill/>
          <a:ln>
            <a:noFill/>
          </a:ln>
        </p:spPr>
      </p:pic>
      <p:sp>
        <p:nvSpPr>
          <p:cNvPr id="17" name="TextBox 16">
            <a:extLst>
              <a:ext uri="{FF2B5EF4-FFF2-40B4-BE49-F238E27FC236}">
                <a16:creationId xmlns:a16="http://schemas.microsoft.com/office/drawing/2014/main" id="{E14B6DB7-B8ED-A813-7323-9C9373C4A08C}"/>
              </a:ext>
            </a:extLst>
          </p:cNvPr>
          <p:cNvSpPr txBox="1"/>
          <p:nvPr userDrawn="1"/>
        </p:nvSpPr>
        <p:spPr>
          <a:xfrm>
            <a:off x="481013" y="6400799"/>
            <a:ext cx="3787774" cy="184666"/>
          </a:xfrm>
          <a:prstGeom prst="rect">
            <a:avLst/>
          </a:prstGeom>
          <a:noFill/>
        </p:spPr>
        <p:txBody>
          <a:bodyPr wrap="square" lIns="0" rIns="0" rtlCol="0"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600" b="0" i="0" u="none" strike="noStrike" kern="0" cap="none" spc="0" normalizeH="0" baseline="0" noProof="0">
                <a:ln>
                  <a:noFill/>
                </a:ln>
                <a:solidFill>
                  <a:srgbClr val="8D9CA9"/>
                </a:solidFill>
                <a:effectLst/>
                <a:uLnTx/>
                <a:uFillTx/>
                <a:latin typeface="+mn-lt"/>
                <a:ea typeface="Roboto"/>
                <a:cs typeface="Roboto"/>
                <a:sym typeface="Roboto"/>
              </a:rPr>
              <a:t>© 2025 Dow Jones Energy Limited. All rights reserved</a:t>
            </a:r>
            <a:r>
              <a:rPr kumimoji="0" lang="en-US" sz="600" b="0" i="0" u="none" strike="noStrike" kern="0" cap="none" spc="0" normalizeH="0" baseline="0" noProof="0">
                <a:ln>
                  <a:noFill/>
                </a:ln>
                <a:solidFill>
                  <a:srgbClr val="FFFFFF">
                    <a:lumMod val="65000"/>
                  </a:srgbClr>
                </a:solidFill>
                <a:effectLst/>
                <a:uLnTx/>
                <a:uFillTx/>
                <a:latin typeface="+mn-lt"/>
                <a:ea typeface="Roboto"/>
                <a:cs typeface="Roboto"/>
                <a:sym typeface="Roboto"/>
              </a:rPr>
              <a:t>.</a:t>
            </a:r>
            <a:endParaRPr kumimoji="0" lang="en-US" sz="1100" b="0" i="0" u="none" strike="noStrike" kern="0" cap="none" spc="0" normalizeH="0" baseline="0" noProof="0">
              <a:ln>
                <a:noFill/>
              </a:ln>
              <a:solidFill>
                <a:srgbClr val="FFFFFF">
                  <a:lumMod val="65000"/>
                </a:srgbClr>
              </a:solidFill>
              <a:effectLst/>
              <a:uLnTx/>
              <a:uFillTx/>
              <a:latin typeface="+mn-lt"/>
              <a:ea typeface="Roboto"/>
              <a:cs typeface="Roboto"/>
              <a:sym typeface="Roboto"/>
            </a:endParaRPr>
          </a:p>
        </p:txBody>
      </p:sp>
      <p:sp>
        <p:nvSpPr>
          <p:cNvPr id="18" name="Title 1">
            <a:extLst>
              <a:ext uri="{FF2B5EF4-FFF2-40B4-BE49-F238E27FC236}">
                <a16:creationId xmlns:a16="http://schemas.microsoft.com/office/drawing/2014/main" id="{14446A93-9501-D381-8A50-7F04383EAAEE}"/>
              </a:ext>
            </a:extLst>
          </p:cNvPr>
          <p:cNvSpPr>
            <a:spLocks noGrp="1"/>
          </p:cNvSpPr>
          <p:nvPr>
            <p:ph type="ctrTitle"/>
          </p:nvPr>
        </p:nvSpPr>
        <p:spPr>
          <a:xfrm>
            <a:off x="502324" y="1982450"/>
            <a:ext cx="5940040" cy="1446550"/>
          </a:xfrm>
          <a:prstGeom prst="rect">
            <a:avLst/>
          </a:prstGeom>
        </p:spPr>
        <p:txBody>
          <a:bodyPr wrap="square" anchor="ctr">
            <a:spAutoFit/>
          </a:bodyPr>
          <a:lstStyle>
            <a:lvl1pPr algn="l">
              <a:defRPr sz="4400">
                <a:solidFill>
                  <a:schemeClr val="accent1"/>
                </a:solidFill>
              </a:defRPr>
            </a:lvl1pPr>
          </a:lstStyle>
          <a:p>
            <a:r>
              <a:rPr lang="en-US"/>
              <a:t>Click to edit Master title style</a:t>
            </a:r>
          </a:p>
        </p:txBody>
      </p:sp>
      <p:sp>
        <p:nvSpPr>
          <p:cNvPr id="19" name="Subtitle 2">
            <a:extLst>
              <a:ext uri="{FF2B5EF4-FFF2-40B4-BE49-F238E27FC236}">
                <a16:creationId xmlns:a16="http://schemas.microsoft.com/office/drawing/2014/main" id="{805E6E7B-9CE2-9A8D-DBB4-E57162CA8700}"/>
              </a:ext>
            </a:extLst>
          </p:cNvPr>
          <p:cNvSpPr>
            <a:spLocks noGrp="1"/>
          </p:cNvSpPr>
          <p:nvPr>
            <p:ph type="subTitle" idx="1"/>
          </p:nvPr>
        </p:nvSpPr>
        <p:spPr>
          <a:xfrm>
            <a:off x="499852" y="3673132"/>
            <a:ext cx="7304634" cy="246221"/>
          </a:xfrm>
          <a:prstGeom prst="rect">
            <a:avLst/>
          </a:prstGeom>
        </p:spPr>
        <p:txBody>
          <a:bodyPr wrap="square">
            <a:spAutoFit/>
          </a:bodyPr>
          <a:lstStyle>
            <a:lvl1pPr marL="0" indent="0" algn="l">
              <a:buNone/>
              <a:defRPr sz="160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0" name="Text Placeholder 5">
            <a:extLst>
              <a:ext uri="{FF2B5EF4-FFF2-40B4-BE49-F238E27FC236}">
                <a16:creationId xmlns:a16="http://schemas.microsoft.com/office/drawing/2014/main" id="{807730D3-B439-BE4E-6212-42AB3D624849}"/>
              </a:ext>
            </a:extLst>
          </p:cNvPr>
          <p:cNvSpPr>
            <a:spLocks noGrp="1"/>
          </p:cNvSpPr>
          <p:nvPr>
            <p:ph type="body" sz="quarter" idx="11"/>
          </p:nvPr>
        </p:nvSpPr>
        <p:spPr>
          <a:xfrm>
            <a:off x="499852" y="4004829"/>
            <a:ext cx="4539546" cy="184666"/>
          </a:xfrm>
          <a:prstGeom prst="rect">
            <a:avLst/>
          </a:prstGeom>
        </p:spPr>
        <p:txBody>
          <a:bodyPr wrap="square">
            <a:spAutoFit/>
          </a:bodyPr>
          <a:lstStyle>
            <a:lvl1pPr marL="0" indent="0">
              <a:buNone/>
              <a:defRPr sz="1200">
                <a:solidFill>
                  <a:schemeClr val="accent1"/>
                </a:solidFill>
              </a:defRPr>
            </a:lvl1pPr>
          </a:lstStyle>
          <a:p>
            <a:pPr lvl="0"/>
            <a:r>
              <a:rPr lang="en-US"/>
              <a:t>Click to edit Master text styles</a:t>
            </a:r>
          </a:p>
        </p:txBody>
      </p:sp>
      <p:sp>
        <p:nvSpPr>
          <p:cNvPr id="21" name="Rectangle 20">
            <a:extLst>
              <a:ext uri="{FF2B5EF4-FFF2-40B4-BE49-F238E27FC236}">
                <a16:creationId xmlns:a16="http://schemas.microsoft.com/office/drawing/2014/main" id="{0FD53A13-6AD5-5A9E-C46D-CEA979990EF6}"/>
              </a:ext>
            </a:extLst>
          </p:cNvPr>
          <p:cNvSpPr/>
          <p:nvPr userDrawn="1"/>
        </p:nvSpPr>
        <p:spPr>
          <a:xfrm>
            <a:off x="0" y="591690"/>
            <a:ext cx="12195175" cy="1449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44000" rtlCol="0" anchor="ctr"/>
          <a:lstStyle/>
          <a:p>
            <a:pPr algn="ctr"/>
            <a:endParaRPr lang="en-US" sz="1600" b="1" spc="20">
              <a:solidFill>
                <a:schemeClr val="tx1"/>
              </a:solidFill>
            </a:endParaRPr>
          </a:p>
        </p:txBody>
      </p:sp>
    </p:spTree>
    <p:extLst>
      <p:ext uri="{BB962C8B-B14F-4D97-AF65-F5344CB8AC3E}">
        <p14:creationId xmlns:p14="http://schemas.microsoft.com/office/powerpoint/2010/main" val="12760731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cxnSp>
        <p:nvCxnSpPr>
          <p:cNvPr id="16" name="Google Shape;438;p33">
            <a:extLst>
              <a:ext uri="{FF2B5EF4-FFF2-40B4-BE49-F238E27FC236}">
                <a16:creationId xmlns:a16="http://schemas.microsoft.com/office/drawing/2014/main" id="{F8C3E286-EB48-4A55-B257-7FED7FBC5A1E}"/>
              </a:ext>
            </a:extLst>
          </p:cNvPr>
          <p:cNvCxnSpPr/>
          <p:nvPr userDrawn="1"/>
        </p:nvCxnSpPr>
        <p:spPr>
          <a:xfrm>
            <a:off x="606556" y="2310150"/>
            <a:ext cx="0" cy="972900"/>
          </a:xfrm>
          <a:prstGeom prst="straightConnector1">
            <a:avLst/>
          </a:prstGeom>
          <a:noFill/>
          <a:ln w="19050" cap="flat" cmpd="sng">
            <a:solidFill>
              <a:srgbClr val="02A3D5"/>
            </a:solidFill>
            <a:prstDash val="solid"/>
            <a:round/>
            <a:headEnd type="none" w="med" len="med"/>
            <a:tailEnd type="none" w="med" len="med"/>
          </a:ln>
        </p:spPr>
      </p:cxnSp>
      <p:cxnSp>
        <p:nvCxnSpPr>
          <p:cNvPr id="23" name="Google Shape;438;p33">
            <a:extLst>
              <a:ext uri="{FF2B5EF4-FFF2-40B4-BE49-F238E27FC236}">
                <a16:creationId xmlns:a16="http://schemas.microsoft.com/office/drawing/2014/main" id="{2C6E32E7-FD4B-41EB-9AFF-A066EBC36E10}"/>
              </a:ext>
            </a:extLst>
          </p:cNvPr>
          <p:cNvCxnSpPr/>
          <p:nvPr userDrawn="1"/>
        </p:nvCxnSpPr>
        <p:spPr>
          <a:xfrm>
            <a:off x="9939452" y="2331531"/>
            <a:ext cx="0" cy="972900"/>
          </a:xfrm>
          <a:prstGeom prst="straightConnector1">
            <a:avLst/>
          </a:prstGeom>
          <a:noFill/>
          <a:ln w="19050" cap="flat" cmpd="sng">
            <a:solidFill>
              <a:srgbClr val="02A3D5"/>
            </a:solidFill>
            <a:prstDash val="solid"/>
            <a:round/>
            <a:headEnd type="none" w="med" len="med"/>
            <a:tailEnd type="none" w="med" len="med"/>
          </a:ln>
        </p:spPr>
      </p:cxnSp>
      <p:cxnSp>
        <p:nvCxnSpPr>
          <p:cNvPr id="26" name="Google Shape;438;p33">
            <a:extLst>
              <a:ext uri="{FF2B5EF4-FFF2-40B4-BE49-F238E27FC236}">
                <a16:creationId xmlns:a16="http://schemas.microsoft.com/office/drawing/2014/main" id="{33751088-1F2C-491E-9CD1-4454107C679F}"/>
              </a:ext>
            </a:extLst>
          </p:cNvPr>
          <p:cNvCxnSpPr/>
          <p:nvPr userDrawn="1"/>
        </p:nvCxnSpPr>
        <p:spPr>
          <a:xfrm>
            <a:off x="3825545" y="2335212"/>
            <a:ext cx="0" cy="972900"/>
          </a:xfrm>
          <a:prstGeom prst="straightConnector1">
            <a:avLst/>
          </a:prstGeom>
          <a:noFill/>
          <a:ln w="19050" cap="flat" cmpd="sng">
            <a:solidFill>
              <a:srgbClr val="02A3D5"/>
            </a:solidFill>
            <a:prstDash val="solid"/>
            <a:round/>
            <a:headEnd type="none" w="med" len="med"/>
            <a:tailEnd type="none" w="med" len="med"/>
          </a:ln>
        </p:spPr>
      </p:cxnSp>
      <p:cxnSp>
        <p:nvCxnSpPr>
          <p:cNvPr id="29" name="Google Shape;438;p33">
            <a:extLst>
              <a:ext uri="{FF2B5EF4-FFF2-40B4-BE49-F238E27FC236}">
                <a16:creationId xmlns:a16="http://schemas.microsoft.com/office/drawing/2014/main" id="{473058B9-0B50-4120-A189-972CDB71A7D7}"/>
              </a:ext>
            </a:extLst>
          </p:cNvPr>
          <p:cNvCxnSpPr/>
          <p:nvPr userDrawn="1"/>
        </p:nvCxnSpPr>
        <p:spPr>
          <a:xfrm>
            <a:off x="7011255" y="2331531"/>
            <a:ext cx="0" cy="972900"/>
          </a:xfrm>
          <a:prstGeom prst="straightConnector1">
            <a:avLst/>
          </a:prstGeom>
          <a:noFill/>
          <a:ln w="19050" cap="flat" cmpd="sng">
            <a:solidFill>
              <a:srgbClr val="02A3D5"/>
            </a:solidFill>
            <a:prstDash val="solid"/>
            <a:round/>
            <a:headEnd type="none" w="med" len="med"/>
            <a:tailEnd type="none" w="med" len="med"/>
          </a:ln>
        </p:spPr>
      </p:cxnSp>
      <p:sp>
        <p:nvSpPr>
          <p:cNvPr id="42" name="Google Shape;83;p10">
            <a:extLst>
              <a:ext uri="{FF2B5EF4-FFF2-40B4-BE49-F238E27FC236}">
                <a16:creationId xmlns:a16="http://schemas.microsoft.com/office/drawing/2014/main" id="{7E812B57-272B-4030-9021-C727AD3F658F}"/>
              </a:ext>
            </a:extLst>
          </p:cNvPr>
          <p:cNvSpPr/>
          <p:nvPr userDrawn="1"/>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sp>
        <p:nvSpPr>
          <p:cNvPr id="44" name="Text Placeholder 5">
            <a:extLst>
              <a:ext uri="{FF2B5EF4-FFF2-40B4-BE49-F238E27FC236}">
                <a16:creationId xmlns:a16="http://schemas.microsoft.com/office/drawing/2014/main" id="{BEBCD2B5-6296-43CB-966B-2CB34FEE8F48}"/>
              </a:ext>
            </a:extLst>
          </p:cNvPr>
          <p:cNvSpPr>
            <a:spLocks noGrp="1"/>
          </p:cNvSpPr>
          <p:nvPr>
            <p:ph type="body" sz="quarter" idx="14" hasCustomPrompt="1"/>
          </p:nvPr>
        </p:nvSpPr>
        <p:spPr>
          <a:xfrm>
            <a:off x="606556" y="1881187"/>
            <a:ext cx="1722205" cy="246221"/>
          </a:xfrm>
          <a:prstGeom prst="rect">
            <a:avLst/>
          </a:prstGeom>
        </p:spPr>
        <p:txBody>
          <a:bodyPr wrap="square">
            <a:spAutoFit/>
          </a:bodyPr>
          <a:lstStyle>
            <a:lvl1pPr marL="0" indent="0">
              <a:buNone/>
              <a:defRPr sz="1600">
                <a:solidFill>
                  <a:schemeClr val="accent2"/>
                </a:solidFill>
              </a:defRPr>
            </a:lvl1pPr>
          </a:lstStyle>
          <a:p>
            <a:pPr lvl="0"/>
            <a:r>
              <a:rPr lang="en-US"/>
              <a:t>Agenda point 1</a:t>
            </a:r>
          </a:p>
        </p:txBody>
      </p:sp>
      <p:sp>
        <p:nvSpPr>
          <p:cNvPr id="45" name="Text Placeholder 5">
            <a:extLst>
              <a:ext uri="{FF2B5EF4-FFF2-40B4-BE49-F238E27FC236}">
                <a16:creationId xmlns:a16="http://schemas.microsoft.com/office/drawing/2014/main" id="{4769EE27-7386-472D-8285-F8233A4D9ABC}"/>
              </a:ext>
            </a:extLst>
          </p:cNvPr>
          <p:cNvSpPr>
            <a:spLocks noGrp="1"/>
          </p:cNvSpPr>
          <p:nvPr>
            <p:ph type="body" sz="quarter" idx="15" hasCustomPrompt="1"/>
          </p:nvPr>
        </p:nvSpPr>
        <p:spPr>
          <a:xfrm>
            <a:off x="658749" y="2333207"/>
            <a:ext cx="1722205" cy="497572"/>
          </a:xfrm>
          <a:prstGeom prst="rect">
            <a:avLst/>
          </a:prstGeom>
        </p:spPr>
        <p:txBody>
          <a:bodyPr wrap="square">
            <a:spAutoFit/>
          </a:bodyPr>
          <a:lstStyle>
            <a:lvl1pPr marL="0" indent="0">
              <a:buNone/>
              <a:defRPr sz="1200">
                <a:solidFill>
                  <a:schemeClr val="accent2"/>
                </a:solidFill>
              </a:defRPr>
            </a:lvl1pPr>
          </a:lstStyle>
          <a:p>
            <a:pPr lvl="0"/>
            <a:r>
              <a:rPr lang="en-US"/>
              <a:t>Agenda content 1</a:t>
            </a:r>
          </a:p>
          <a:p>
            <a:pPr lvl="0"/>
            <a:r>
              <a:rPr lang="en-US"/>
              <a:t>(delete as applicable)</a:t>
            </a:r>
          </a:p>
        </p:txBody>
      </p:sp>
      <p:sp>
        <p:nvSpPr>
          <p:cNvPr id="46" name="Text Placeholder 5">
            <a:extLst>
              <a:ext uri="{FF2B5EF4-FFF2-40B4-BE49-F238E27FC236}">
                <a16:creationId xmlns:a16="http://schemas.microsoft.com/office/drawing/2014/main" id="{D1F1ED31-A5A9-4715-B28F-E5CD165233E1}"/>
              </a:ext>
            </a:extLst>
          </p:cNvPr>
          <p:cNvSpPr>
            <a:spLocks noGrp="1"/>
          </p:cNvSpPr>
          <p:nvPr>
            <p:ph type="body" sz="quarter" idx="16" hasCustomPrompt="1"/>
          </p:nvPr>
        </p:nvSpPr>
        <p:spPr>
          <a:xfrm>
            <a:off x="3785066" y="1881187"/>
            <a:ext cx="1722205" cy="246221"/>
          </a:xfrm>
          <a:prstGeom prst="rect">
            <a:avLst/>
          </a:prstGeom>
        </p:spPr>
        <p:txBody>
          <a:bodyPr wrap="square">
            <a:spAutoFit/>
          </a:bodyPr>
          <a:lstStyle>
            <a:lvl1pPr marL="0" indent="0">
              <a:buNone/>
              <a:defRPr sz="1600">
                <a:solidFill>
                  <a:schemeClr val="accent2"/>
                </a:solidFill>
              </a:defRPr>
            </a:lvl1pPr>
          </a:lstStyle>
          <a:p>
            <a:pPr lvl="0"/>
            <a:r>
              <a:rPr lang="en-US"/>
              <a:t>Agenda point 2</a:t>
            </a:r>
          </a:p>
        </p:txBody>
      </p:sp>
      <p:sp>
        <p:nvSpPr>
          <p:cNvPr id="47" name="Text Placeholder 5">
            <a:extLst>
              <a:ext uri="{FF2B5EF4-FFF2-40B4-BE49-F238E27FC236}">
                <a16:creationId xmlns:a16="http://schemas.microsoft.com/office/drawing/2014/main" id="{12009827-9EBF-44D3-98F8-D5949E713B97}"/>
              </a:ext>
            </a:extLst>
          </p:cNvPr>
          <p:cNvSpPr>
            <a:spLocks noGrp="1"/>
          </p:cNvSpPr>
          <p:nvPr>
            <p:ph type="body" sz="quarter" idx="17" hasCustomPrompt="1"/>
          </p:nvPr>
        </p:nvSpPr>
        <p:spPr>
          <a:xfrm>
            <a:off x="3877646" y="2333207"/>
            <a:ext cx="1722205" cy="497572"/>
          </a:xfrm>
          <a:prstGeom prst="rect">
            <a:avLst/>
          </a:prstGeom>
        </p:spPr>
        <p:txBody>
          <a:bodyPr wrap="square">
            <a:spAutoFit/>
          </a:bodyPr>
          <a:lstStyle>
            <a:lvl1pPr marL="0" indent="0">
              <a:buNone/>
              <a:defRPr sz="1200">
                <a:solidFill>
                  <a:schemeClr val="accent2"/>
                </a:solidFill>
              </a:defRPr>
            </a:lvl1pPr>
          </a:lstStyle>
          <a:p>
            <a:pPr lvl="0"/>
            <a:r>
              <a:rPr lang="en-US"/>
              <a:t>Agenda content 2</a:t>
            </a:r>
          </a:p>
          <a:p>
            <a:pPr lvl="0"/>
            <a:r>
              <a:rPr lang="en-US"/>
              <a:t>(delete as applicable)</a:t>
            </a:r>
          </a:p>
        </p:txBody>
      </p:sp>
      <p:sp>
        <p:nvSpPr>
          <p:cNvPr id="48" name="Text Placeholder 5">
            <a:extLst>
              <a:ext uri="{FF2B5EF4-FFF2-40B4-BE49-F238E27FC236}">
                <a16:creationId xmlns:a16="http://schemas.microsoft.com/office/drawing/2014/main" id="{1E19DC4F-CEAF-4E76-8FB3-EDBC32EAA84D}"/>
              </a:ext>
            </a:extLst>
          </p:cNvPr>
          <p:cNvSpPr>
            <a:spLocks noGrp="1"/>
          </p:cNvSpPr>
          <p:nvPr>
            <p:ph type="body" sz="quarter" idx="18" hasCustomPrompt="1"/>
          </p:nvPr>
        </p:nvSpPr>
        <p:spPr>
          <a:xfrm>
            <a:off x="6963576" y="1881187"/>
            <a:ext cx="1722205" cy="246221"/>
          </a:xfrm>
          <a:prstGeom prst="rect">
            <a:avLst/>
          </a:prstGeom>
        </p:spPr>
        <p:txBody>
          <a:bodyPr wrap="square">
            <a:spAutoFit/>
          </a:bodyPr>
          <a:lstStyle>
            <a:lvl1pPr marL="0" indent="0">
              <a:buNone/>
              <a:defRPr sz="1600">
                <a:solidFill>
                  <a:schemeClr val="accent2"/>
                </a:solidFill>
              </a:defRPr>
            </a:lvl1pPr>
          </a:lstStyle>
          <a:p>
            <a:pPr lvl="0"/>
            <a:r>
              <a:rPr lang="en-US"/>
              <a:t>Agenda point 3</a:t>
            </a:r>
          </a:p>
        </p:txBody>
      </p:sp>
      <p:sp>
        <p:nvSpPr>
          <p:cNvPr id="49" name="Text Placeholder 5">
            <a:extLst>
              <a:ext uri="{FF2B5EF4-FFF2-40B4-BE49-F238E27FC236}">
                <a16:creationId xmlns:a16="http://schemas.microsoft.com/office/drawing/2014/main" id="{0B4C1721-FEF0-45B1-BC37-FB997E84AE93}"/>
              </a:ext>
            </a:extLst>
          </p:cNvPr>
          <p:cNvSpPr>
            <a:spLocks noGrp="1"/>
          </p:cNvSpPr>
          <p:nvPr>
            <p:ph type="body" sz="quarter" idx="19" hasCustomPrompt="1"/>
          </p:nvPr>
        </p:nvSpPr>
        <p:spPr>
          <a:xfrm>
            <a:off x="7063355" y="2333207"/>
            <a:ext cx="1722205" cy="497572"/>
          </a:xfrm>
          <a:prstGeom prst="rect">
            <a:avLst/>
          </a:prstGeom>
        </p:spPr>
        <p:txBody>
          <a:bodyPr wrap="square">
            <a:spAutoFit/>
          </a:bodyPr>
          <a:lstStyle>
            <a:lvl1pPr marL="0" indent="0">
              <a:buNone/>
              <a:defRPr sz="1200">
                <a:solidFill>
                  <a:schemeClr val="accent2"/>
                </a:solidFill>
              </a:defRPr>
            </a:lvl1pPr>
          </a:lstStyle>
          <a:p>
            <a:pPr lvl="0"/>
            <a:r>
              <a:rPr lang="en-US"/>
              <a:t>Agenda content 3</a:t>
            </a:r>
          </a:p>
          <a:p>
            <a:pPr lvl="0"/>
            <a:r>
              <a:rPr lang="en-US"/>
              <a:t>(delete as applicable)</a:t>
            </a:r>
          </a:p>
        </p:txBody>
      </p:sp>
      <p:sp>
        <p:nvSpPr>
          <p:cNvPr id="50" name="Text Placeholder 5">
            <a:extLst>
              <a:ext uri="{FF2B5EF4-FFF2-40B4-BE49-F238E27FC236}">
                <a16:creationId xmlns:a16="http://schemas.microsoft.com/office/drawing/2014/main" id="{4DC37F5F-81F7-4922-B1F5-9A3F00A4D777}"/>
              </a:ext>
            </a:extLst>
          </p:cNvPr>
          <p:cNvSpPr>
            <a:spLocks noGrp="1"/>
          </p:cNvSpPr>
          <p:nvPr>
            <p:ph type="body" sz="quarter" idx="20" hasCustomPrompt="1"/>
          </p:nvPr>
        </p:nvSpPr>
        <p:spPr>
          <a:xfrm>
            <a:off x="9904730" y="1881187"/>
            <a:ext cx="1722205" cy="246221"/>
          </a:xfrm>
          <a:prstGeom prst="rect">
            <a:avLst/>
          </a:prstGeom>
        </p:spPr>
        <p:txBody>
          <a:bodyPr wrap="square">
            <a:spAutoFit/>
          </a:bodyPr>
          <a:lstStyle>
            <a:lvl1pPr marL="0" indent="0">
              <a:buNone/>
              <a:defRPr sz="1600">
                <a:solidFill>
                  <a:schemeClr val="accent2"/>
                </a:solidFill>
              </a:defRPr>
            </a:lvl1pPr>
          </a:lstStyle>
          <a:p>
            <a:pPr lvl="0"/>
            <a:r>
              <a:rPr lang="en-US"/>
              <a:t>Agenda point 4</a:t>
            </a:r>
          </a:p>
        </p:txBody>
      </p:sp>
      <p:sp>
        <p:nvSpPr>
          <p:cNvPr id="51" name="Text Placeholder 5">
            <a:extLst>
              <a:ext uri="{FF2B5EF4-FFF2-40B4-BE49-F238E27FC236}">
                <a16:creationId xmlns:a16="http://schemas.microsoft.com/office/drawing/2014/main" id="{E757C93F-947B-4238-8BFF-709E4D0F241A}"/>
              </a:ext>
            </a:extLst>
          </p:cNvPr>
          <p:cNvSpPr>
            <a:spLocks noGrp="1"/>
          </p:cNvSpPr>
          <p:nvPr>
            <p:ph type="body" sz="quarter" idx="21" hasCustomPrompt="1"/>
          </p:nvPr>
        </p:nvSpPr>
        <p:spPr>
          <a:xfrm>
            <a:off x="10004509" y="2333207"/>
            <a:ext cx="1722205" cy="497572"/>
          </a:xfrm>
          <a:prstGeom prst="rect">
            <a:avLst/>
          </a:prstGeom>
        </p:spPr>
        <p:txBody>
          <a:bodyPr wrap="square">
            <a:spAutoFit/>
          </a:bodyPr>
          <a:lstStyle>
            <a:lvl1pPr marL="0" indent="0">
              <a:buNone/>
              <a:defRPr sz="1200">
                <a:solidFill>
                  <a:schemeClr val="accent2"/>
                </a:solidFill>
              </a:defRPr>
            </a:lvl1pPr>
          </a:lstStyle>
          <a:p>
            <a:pPr lvl="0"/>
            <a:r>
              <a:rPr lang="en-US"/>
              <a:t>Agenda content 4</a:t>
            </a:r>
          </a:p>
          <a:p>
            <a:pPr lvl="0"/>
            <a:r>
              <a:rPr lang="en-US"/>
              <a:t>(delete as applicable)</a:t>
            </a:r>
          </a:p>
        </p:txBody>
      </p:sp>
      <p:cxnSp>
        <p:nvCxnSpPr>
          <p:cNvPr id="52" name="Google Shape;438;p33">
            <a:extLst>
              <a:ext uri="{FF2B5EF4-FFF2-40B4-BE49-F238E27FC236}">
                <a16:creationId xmlns:a16="http://schemas.microsoft.com/office/drawing/2014/main" id="{29E63FCE-1968-4725-A5E0-91F4D0683429}"/>
              </a:ext>
            </a:extLst>
          </p:cNvPr>
          <p:cNvCxnSpPr/>
          <p:nvPr userDrawn="1"/>
        </p:nvCxnSpPr>
        <p:spPr>
          <a:xfrm>
            <a:off x="606556" y="4451663"/>
            <a:ext cx="0" cy="972900"/>
          </a:xfrm>
          <a:prstGeom prst="straightConnector1">
            <a:avLst/>
          </a:prstGeom>
          <a:noFill/>
          <a:ln w="19050" cap="flat" cmpd="sng">
            <a:solidFill>
              <a:srgbClr val="02A3D5"/>
            </a:solidFill>
            <a:prstDash val="solid"/>
            <a:round/>
            <a:headEnd type="none" w="med" len="med"/>
            <a:tailEnd type="none" w="med" len="med"/>
          </a:ln>
        </p:spPr>
      </p:cxnSp>
      <p:cxnSp>
        <p:nvCxnSpPr>
          <p:cNvPr id="53" name="Google Shape;438;p33">
            <a:extLst>
              <a:ext uri="{FF2B5EF4-FFF2-40B4-BE49-F238E27FC236}">
                <a16:creationId xmlns:a16="http://schemas.microsoft.com/office/drawing/2014/main" id="{551C8C59-1032-4E12-B3C7-ABC945F8660F}"/>
              </a:ext>
            </a:extLst>
          </p:cNvPr>
          <p:cNvCxnSpPr/>
          <p:nvPr userDrawn="1"/>
        </p:nvCxnSpPr>
        <p:spPr>
          <a:xfrm>
            <a:off x="9939452" y="4473044"/>
            <a:ext cx="0" cy="972900"/>
          </a:xfrm>
          <a:prstGeom prst="straightConnector1">
            <a:avLst/>
          </a:prstGeom>
          <a:noFill/>
          <a:ln w="19050" cap="flat" cmpd="sng">
            <a:solidFill>
              <a:srgbClr val="02A3D5"/>
            </a:solidFill>
            <a:prstDash val="solid"/>
            <a:round/>
            <a:headEnd type="none" w="med" len="med"/>
            <a:tailEnd type="none" w="med" len="med"/>
          </a:ln>
        </p:spPr>
      </p:cxnSp>
      <p:cxnSp>
        <p:nvCxnSpPr>
          <p:cNvPr id="54" name="Google Shape;438;p33">
            <a:extLst>
              <a:ext uri="{FF2B5EF4-FFF2-40B4-BE49-F238E27FC236}">
                <a16:creationId xmlns:a16="http://schemas.microsoft.com/office/drawing/2014/main" id="{4BD1E6AC-807A-4B4E-8A75-F7D0D1D10F5A}"/>
              </a:ext>
            </a:extLst>
          </p:cNvPr>
          <p:cNvCxnSpPr/>
          <p:nvPr userDrawn="1"/>
        </p:nvCxnSpPr>
        <p:spPr>
          <a:xfrm>
            <a:off x="3825545" y="4476725"/>
            <a:ext cx="0" cy="972900"/>
          </a:xfrm>
          <a:prstGeom prst="straightConnector1">
            <a:avLst/>
          </a:prstGeom>
          <a:noFill/>
          <a:ln w="19050" cap="flat" cmpd="sng">
            <a:solidFill>
              <a:srgbClr val="02A3D5"/>
            </a:solidFill>
            <a:prstDash val="solid"/>
            <a:round/>
            <a:headEnd type="none" w="med" len="med"/>
            <a:tailEnd type="none" w="med" len="med"/>
          </a:ln>
        </p:spPr>
      </p:cxnSp>
      <p:cxnSp>
        <p:nvCxnSpPr>
          <p:cNvPr id="55" name="Google Shape;438;p33">
            <a:extLst>
              <a:ext uri="{FF2B5EF4-FFF2-40B4-BE49-F238E27FC236}">
                <a16:creationId xmlns:a16="http://schemas.microsoft.com/office/drawing/2014/main" id="{17AB9442-ACC7-4F43-88E2-658E111DD1DF}"/>
              </a:ext>
            </a:extLst>
          </p:cNvPr>
          <p:cNvCxnSpPr/>
          <p:nvPr userDrawn="1"/>
        </p:nvCxnSpPr>
        <p:spPr>
          <a:xfrm>
            <a:off x="7011255" y="4473044"/>
            <a:ext cx="0" cy="972900"/>
          </a:xfrm>
          <a:prstGeom prst="straightConnector1">
            <a:avLst/>
          </a:prstGeom>
          <a:noFill/>
          <a:ln w="19050" cap="flat" cmpd="sng">
            <a:solidFill>
              <a:srgbClr val="02A3D5"/>
            </a:solidFill>
            <a:prstDash val="solid"/>
            <a:round/>
            <a:headEnd type="none" w="med" len="med"/>
            <a:tailEnd type="none" w="med" len="med"/>
          </a:ln>
        </p:spPr>
      </p:cxnSp>
      <p:sp>
        <p:nvSpPr>
          <p:cNvPr id="56" name="Text Placeholder 5">
            <a:extLst>
              <a:ext uri="{FF2B5EF4-FFF2-40B4-BE49-F238E27FC236}">
                <a16:creationId xmlns:a16="http://schemas.microsoft.com/office/drawing/2014/main" id="{4E0AE913-7CCE-4807-8E33-7550A860414B}"/>
              </a:ext>
            </a:extLst>
          </p:cNvPr>
          <p:cNvSpPr>
            <a:spLocks noGrp="1"/>
          </p:cNvSpPr>
          <p:nvPr>
            <p:ph type="body" sz="quarter" idx="22" hasCustomPrompt="1"/>
          </p:nvPr>
        </p:nvSpPr>
        <p:spPr>
          <a:xfrm>
            <a:off x="606556" y="4022700"/>
            <a:ext cx="1722205" cy="246221"/>
          </a:xfrm>
          <a:prstGeom prst="rect">
            <a:avLst/>
          </a:prstGeom>
        </p:spPr>
        <p:txBody>
          <a:bodyPr wrap="square">
            <a:spAutoFit/>
          </a:bodyPr>
          <a:lstStyle>
            <a:lvl1pPr marL="0" indent="0">
              <a:buNone/>
              <a:defRPr sz="1600">
                <a:solidFill>
                  <a:schemeClr val="accent2"/>
                </a:solidFill>
              </a:defRPr>
            </a:lvl1pPr>
          </a:lstStyle>
          <a:p>
            <a:pPr lvl="0"/>
            <a:r>
              <a:rPr lang="en-US"/>
              <a:t>Agenda point 5</a:t>
            </a:r>
          </a:p>
        </p:txBody>
      </p:sp>
      <p:sp>
        <p:nvSpPr>
          <p:cNvPr id="57" name="Text Placeholder 5">
            <a:extLst>
              <a:ext uri="{FF2B5EF4-FFF2-40B4-BE49-F238E27FC236}">
                <a16:creationId xmlns:a16="http://schemas.microsoft.com/office/drawing/2014/main" id="{FB50123A-0D17-454F-9107-4C338A9EF3EA}"/>
              </a:ext>
            </a:extLst>
          </p:cNvPr>
          <p:cNvSpPr>
            <a:spLocks noGrp="1"/>
          </p:cNvSpPr>
          <p:nvPr>
            <p:ph type="body" sz="quarter" idx="23" hasCustomPrompt="1"/>
          </p:nvPr>
        </p:nvSpPr>
        <p:spPr>
          <a:xfrm>
            <a:off x="658749" y="4474720"/>
            <a:ext cx="1722205" cy="497572"/>
          </a:xfrm>
          <a:prstGeom prst="rect">
            <a:avLst/>
          </a:prstGeom>
        </p:spPr>
        <p:txBody>
          <a:bodyPr wrap="square">
            <a:spAutoFit/>
          </a:bodyPr>
          <a:lstStyle>
            <a:lvl1pPr marL="0" indent="0">
              <a:buNone/>
              <a:defRPr sz="1200">
                <a:solidFill>
                  <a:schemeClr val="accent2"/>
                </a:solidFill>
              </a:defRPr>
            </a:lvl1pPr>
          </a:lstStyle>
          <a:p>
            <a:pPr lvl="0"/>
            <a:r>
              <a:rPr lang="en-US"/>
              <a:t>Agenda content 5</a:t>
            </a:r>
          </a:p>
          <a:p>
            <a:pPr lvl="0"/>
            <a:r>
              <a:rPr lang="en-US"/>
              <a:t>(delete as applicable)</a:t>
            </a:r>
          </a:p>
        </p:txBody>
      </p:sp>
      <p:sp>
        <p:nvSpPr>
          <p:cNvPr id="58" name="Text Placeholder 5">
            <a:extLst>
              <a:ext uri="{FF2B5EF4-FFF2-40B4-BE49-F238E27FC236}">
                <a16:creationId xmlns:a16="http://schemas.microsoft.com/office/drawing/2014/main" id="{98112184-6BFC-42D7-BA05-16E3DBCFFAC6}"/>
              </a:ext>
            </a:extLst>
          </p:cNvPr>
          <p:cNvSpPr>
            <a:spLocks noGrp="1"/>
          </p:cNvSpPr>
          <p:nvPr>
            <p:ph type="body" sz="quarter" idx="24" hasCustomPrompt="1"/>
          </p:nvPr>
        </p:nvSpPr>
        <p:spPr>
          <a:xfrm>
            <a:off x="3785066" y="4022700"/>
            <a:ext cx="1722205" cy="246221"/>
          </a:xfrm>
          <a:prstGeom prst="rect">
            <a:avLst/>
          </a:prstGeom>
        </p:spPr>
        <p:txBody>
          <a:bodyPr wrap="square">
            <a:spAutoFit/>
          </a:bodyPr>
          <a:lstStyle>
            <a:lvl1pPr marL="0" indent="0">
              <a:buNone/>
              <a:defRPr sz="1600">
                <a:solidFill>
                  <a:schemeClr val="accent2"/>
                </a:solidFill>
              </a:defRPr>
            </a:lvl1pPr>
          </a:lstStyle>
          <a:p>
            <a:pPr lvl="0"/>
            <a:r>
              <a:rPr lang="en-US"/>
              <a:t>Agenda point 6</a:t>
            </a:r>
          </a:p>
        </p:txBody>
      </p:sp>
      <p:sp>
        <p:nvSpPr>
          <p:cNvPr id="59" name="Text Placeholder 5">
            <a:extLst>
              <a:ext uri="{FF2B5EF4-FFF2-40B4-BE49-F238E27FC236}">
                <a16:creationId xmlns:a16="http://schemas.microsoft.com/office/drawing/2014/main" id="{094FE4A1-BBD4-4801-BDE8-5607BBACAB91}"/>
              </a:ext>
            </a:extLst>
          </p:cNvPr>
          <p:cNvSpPr>
            <a:spLocks noGrp="1"/>
          </p:cNvSpPr>
          <p:nvPr>
            <p:ph type="body" sz="quarter" idx="25" hasCustomPrompt="1"/>
          </p:nvPr>
        </p:nvSpPr>
        <p:spPr>
          <a:xfrm>
            <a:off x="3877646" y="4474720"/>
            <a:ext cx="1722205" cy="497572"/>
          </a:xfrm>
          <a:prstGeom prst="rect">
            <a:avLst/>
          </a:prstGeom>
        </p:spPr>
        <p:txBody>
          <a:bodyPr wrap="square">
            <a:spAutoFit/>
          </a:bodyPr>
          <a:lstStyle>
            <a:lvl1pPr marL="0" indent="0">
              <a:buNone/>
              <a:defRPr sz="1200">
                <a:solidFill>
                  <a:schemeClr val="accent2"/>
                </a:solidFill>
              </a:defRPr>
            </a:lvl1pPr>
          </a:lstStyle>
          <a:p>
            <a:pPr lvl="0"/>
            <a:r>
              <a:rPr lang="en-US"/>
              <a:t>Agenda content 6</a:t>
            </a:r>
          </a:p>
          <a:p>
            <a:pPr lvl="0"/>
            <a:r>
              <a:rPr lang="en-US"/>
              <a:t>(delete as applicable)</a:t>
            </a:r>
          </a:p>
        </p:txBody>
      </p:sp>
      <p:sp>
        <p:nvSpPr>
          <p:cNvPr id="60" name="Text Placeholder 5">
            <a:extLst>
              <a:ext uri="{FF2B5EF4-FFF2-40B4-BE49-F238E27FC236}">
                <a16:creationId xmlns:a16="http://schemas.microsoft.com/office/drawing/2014/main" id="{81A98082-6CF5-40F6-B54D-563F16A6F049}"/>
              </a:ext>
            </a:extLst>
          </p:cNvPr>
          <p:cNvSpPr>
            <a:spLocks noGrp="1"/>
          </p:cNvSpPr>
          <p:nvPr>
            <p:ph type="body" sz="quarter" idx="26" hasCustomPrompt="1"/>
          </p:nvPr>
        </p:nvSpPr>
        <p:spPr>
          <a:xfrm>
            <a:off x="6963576" y="4022700"/>
            <a:ext cx="1722205" cy="246221"/>
          </a:xfrm>
          <a:prstGeom prst="rect">
            <a:avLst/>
          </a:prstGeom>
        </p:spPr>
        <p:txBody>
          <a:bodyPr wrap="square">
            <a:spAutoFit/>
          </a:bodyPr>
          <a:lstStyle>
            <a:lvl1pPr marL="0" indent="0">
              <a:buNone/>
              <a:defRPr sz="1600">
                <a:solidFill>
                  <a:schemeClr val="accent2"/>
                </a:solidFill>
              </a:defRPr>
            </a:lvl1pPr>
          </a:lstStyle>
          <a:p>
            <a:pPr lvl="0"/>
            <a:r>
              <a:rPr lang="en-US"/>
              <a:t>Agenda point 7</a:t>
            </a:r>
          </a:p>
        </p:txBody>
      </p:sp>
      <p:sp>
        <p:nvSpPr>
          <p:cNvPr id="61" name="Text Placeholder 5">
            <a:extLst>
              <a:ext uri="{FF2B5EF4-FFF2-40B4-BE49-F238E27FC236}">
                <a16:creationId xmlns:a16="http://schemas.microsoft.com/office/drawing/2014/main" id="{28F85011-62B6-4F87-89AE-CC0F5D782907}"/>
              </a:ext>
            </a:extLst>
          </p:cNvPr>
          <p:cNvSpPr>
            <a:spLocks noGrp="1"/>
          </p:cNvSpPr>
          <p:nvPr>
            <p:ph type="body" sz="quarter" idx="27" hasCustomPrompt="1"/>
          </p:nvPr>
        </p:nvSpPr>
        <p:spPr>
          <a:xfrm>
            <a:off x="7063355" y="4474720"/>
            <a:ext cx="1722205" cy="497572"/>
          </a:xfrm>
          <a:prstGeom prst="rect">
            <a:avLst/>
          </a:prstGeom>
        </p:spPr>
        <p:txBody>
          <a:bodyPr wrap="square">
            <a:spAutoFit/>
          </a:bodyPr>
          <a:lstStyle>
            <a:lvl1pPr marL="0" indent="0">
              <a:buNone/>
              <a:defRPr sz="1200">
                <a:solidFill>
                  <a:schemeClr val="accent2"/>
                </a:solidFill>
              </a:defRPr>
            </a:lvl1pPr>
          </a:lstStyle>
          <a:p>
            <a:pPr lvl="0"/>
            <a:r>
              <a:rPr lang="en-US"/>
              <a:t>Agenda content 7</a:t>
            </a:r>
          </a:p>
          <a:p>
            <a:pPr lvl="0"/>
            <a:r>
              <a:rPr lang="en-US"/>
              <a:t>(delete as applicable)</a:t>
            </a:r>
          </a:p>
        </p:txBody>
      </p:sp>
      <p:sp>
        <p:nvSpPr>
          <p:cNvPr id="62" name="Text Placeholder 5">
            <a:extLst>
              <a:ext uri="{FF2B5EF4-FFF2-40B4-BE49-F238E27FC236}">
                <a16:creationId xmlns:a16="http://schemas.microsoft.com/office/drawing/2014/main" id="{DE151437-C729-43ED-92EA-421C6D5B7593}"/>
              </a:ext>
            </a:extLst>
          </p:cNvPr>
          <p:cNvSpPr>
            <a:spLocks noGrp="1"/>
          </p:cNvSpPr>
          <p:nvPr>
            <p:ph type="body" sz="quarter" idx="28" hasCustomPrompt="1"/>
          </p:nvPr>
        </p:nvSpPr>
        <p:spPr>
          <a:xfrm>
            <a:off x="9904730" y="4022700"/>
            <a:ext cx="1722205" cy="246221"/>
          </a:xfrm>
          <a:prstGeom prst="rect">
            <a:avLst/>
          </a:prstGeom>
        </p:spPr>
        <p:txBody>
          <a:bodyPr wrap="square">
            <a:spAutoFit/>
          </a:bodyPr>
          <a:lstStyle>
            <a:lvl1pPr marL="0" indent="0">
              <a:buNone/>
              <a:defRPr sz="1600">
                <a:solidFill>
                  <a:schemeClr val="accent2"/>
                </a:solidFill>
              </a:defRPr>
            </a:lvl1pPr>
          </a:lstStyle>
          <a:p>
            <a:pPr lvl="0"/>
            <a:r>
              <a:rPr lang="en-US"/>
              <a:t>Agenda point 8</a:t>
            </a:r>
          </a:p>
        </p:txBody>
      </p:sp>
      <p:sp>
        <p:nvSpPr>
          <p:cNvPr id="63" name="Text Placeholder 5">
            <a:extLst>
              <a:ext uri="{FF2B5EF4-FFF2-40B4-BE49-F238E27FC236}">
                <a16:creationId xmlns:a16="http://schemas.microsoft.com/office/drawing/2014/main" id="{61E97C4C-0E8C-4F5F-B399-998A79689B4B}"/>
              </a:ext>
            </a:extLst>
          </p:cNvPr>
          <p:cNvSpPr>
            <a:spLocks noGrp="1"/>
          </p:cNvSpPr>
          <p:nvPr>
            <p:ph type="body" sz="quarter" idx="29" hasCustomPrompt="1"/>
          </p:nvPr>
        </p:nvSpPr>
        <p:spPr>
          <a:xfrm>
            <a:off x="10004509" y="4474720"/>
            <a:ext cx="1722205" cy="497572"/>
          </a:xfrm>
          <a:prstGeom prst="rect">
            <a:avLst/>
          </a:prstGeom>
        </p:spPr>
        <p:txBody>
          <a:bodyPr wrap="square">
            <a:spAutoFit/>
          </a:bodyPr>
          <a:lstStyle>
            <a:lvl1pPr marL="0" indent="0">
              <a:buNone/>
              <a:defRPr sz="1200">
                <a:solidFill>
                  <a:schemeClr val="accent2"/>
                </a:solidFill>
              </a:defRPr>
            </a:lvl1pPr>
          </a:lstStyle>
          <a:p>
            <a:pPr lvl="0"/>
            <a:r>
              <a:rPr lang="en-US"/>
              <a:t>Agenda content 8</a:t>
            </a:r>
          </a:p>
          <a:p>
            <a:pPr lvl="0"/>
            <a:r>
              <a:rPr lang="en-US"/>
              <a:t>(delete as applicable)</a:t>
            </a:r>
          </a:p>
        </p:txBody>
      </p:sp>
      <p:pic>
        <p:nvPicPr>
          <p:cNvPr id="31" name="Google Shape;19;p2">
            <a:extLst>
              <a:ext uri="{FF2B5EF4-FFF2-40B4-BE49-F238E27FC236}">
                <a16:creationId xmlns:a16="http://schemas.microsoft.com/office/drawing/2014/main" id="{1E2A3C38-C961-4539-8D93-AE2A1028C514}"/>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30" name="Rectangle 29">
            <a:extLst>
              <a:ext uri="{FF2B5EF4-FFF2-40B4-BE49-F238E27FC236}">
                <a16:creationId xmlns:a16="http://schemas.microsoft.com/office/drawing/2014/main" id="{1582C7A9-C74C-E68C-6F7B-865251765736}"/>
              </a:ext>
            </a:extLst>
          </p:cNvPr>
          <p:cNvSpPr/>
          <p:nvPr userDrawn="1"/>
        </p:nvSpPr>
        <p:spPr>
          <a:xfrm>
            <a:off x="0" y="705990"/>
            <a:ext cx="12195175" cy="1449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44000" rtlCol="0" anchor="ctr"/>
          <a:lstStyle/>
          <a:p>
            <a:pPr algn="ctr"/>
            <a:endParaRPr lang="en-US" sz="1600" b="1" spc="20">
              <a:solidFill>
                <a:schemeClr val="tx1"/>
              </a:solidFill>
            </a:endParaRPr>
          </a:p>
        </p:txBody>
      </p:sp>
      <p:sp>
        <p:nvSpPr>
          <p:cNvPr id="4" name="Title Placeholder 1">
            <a:extLst>
              <a:ext uri="{FF2B5EF4-FFF2-40B4-BE49-F238E27FC236}">
                <a16:creationId xmlns:a16="http://schemas.microsoft.com/office/drawing/2014/main" id="{19DDDC8D-0895-DA28-328A-CDA539751AC4}"/>
              </a:ext>
            </a:extLst>
          </p:cNvPr>
          <p:cNvSpPr>
            <a:spLocks noGrp="1"/>
          </p:cNvSpPr>
          <p:nvPr>
            <p:ph type="title" hasCustomPrompt="1"/>
          </p:nvPr>
        </p:nvSpPr>
        <p:spPr>
          <a:xfrm>
            <a:off x="500784" y="31936"/>
            <a:ext cx="9412338" cy="615553"/>
          </a:xfrm>
          <a:prstGeom prst="rect">
            <a:avLst/>
          </a:prstGeom>
        </p:spPr>
        <p:txBody>
          <a:bodyPr vert="horz" wrap="square" lIns="0" tIns="0" rIns="0" bIns="0" rtlCol="0" anchor="ctr" anchorCtr="0">
            <a:spAutoFit/>
          </a:bodyPr>
          <a:lstStyle/>
          <a:p>
            <a:r>
              <a:rPr lang="en-US"/>
              <a:t>Click to edit Master title style Line 1</a:t>
            </a:r>
            <a:br>
              <a:rPr lang="en-US"/>
            </a:br>
            <a:r>
              <a:rPr lang="en-US"/>
              <a:t>Line 2</a:t>
            </a:r>
          </a:p>
        </p:txBody>
      </p:sp>
    </p:spTree>
    <p:extLst>
      <p:ext uri="{BB962C8B-B14F-4D97-AF65-F5344CB8AC3E}">
        <p14:creationId xmlns:p14="http://schemas.microsoft.com/office/powerpoint/2010/main" val="196565853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Agenda_v2_One Column">
    <p:spTree>
      <p:nvGrpSpPr>
        <p:cNvPr id="1" name=""/>
        <p:cNvGrpSpPr/>
        <p:nvPr/>
      </p:nvGrpSpPr>
      <p:grpSpPr>
        <a:xfrm>
          <a:off x="0" y="0"/>
          <a:ext cx="0" cy="0"/>
          <a:chOff x="0" y="0"/>
          <a:chExt cx="0" cy="0"/>
        </a:xfrm>
      </p:grpSpPr>
      <p:sp>
        <p:nvSpPr>
          <p:cNvPr id="42" name="Google Shape;83;p10">
            <a:extLst>
              <a:ext uri="{FF2B5EF4-FFF2-40B4-BE49-F238E27FC236}">
                <a16:creationId xmlns:a16="http://schemas.microsoft.com/office/drawing/2014/main" id="{7E812B57-272B-4030-9021-C727AD3F658F}"/>
              </a:ext>
            </a:extLst>
          </p:cNvPr>
          <p:cNvSpPr/>
          <p:nvPr userDrawn="1"/>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50" name="Google Shape;19;p2">
            <a:extLst>
              <a:ext uri="{FF2B5EF4-FFF2-40B4-BE49-F238E27FC236}">
                <a16:creationId xmlns:a16="http://schemas.microsoft.com/office/drawing/2014/main" id="{9A59B962-D8A4-43C9-83D3-D978FE660EA0}"/>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cxnSp>
        <p:nvCxnSpPr>
          <p:cNvPr id="34" name="Google Shape;386;p31">
            <a:extLst>
              <a:ext uri="{FF2B5EF4-FFF2-40B4-BE49-F238E27FC236}">
                <a16:creationId xmlns:a16="http://schemas.microsoft.com/office/drawing/2014/main" id="{BE36B865-26CF-23E7-1B1B-568AE4BBF637}"/>
              </a:ext>
            </a:extLst>
          </p:cNvPr>
          <p:cNvCxnSpPr/>
          <p:nvPr userDrawn="1"/>
        </p:nvCxnSpPr>
        <p:spPr>
          <a:xfrm>
            <a:off x="684614" y="1398263"/>
            <a:ext cx="0" cy="395100"/>
          </a:xfrm>
          <a:prstGeom prst="straightConnector1">
            <a:avLst/>
          </a:prstGeom>
          <a:noFill/>
          <a:ln w="19050" cap="flat" cmpd="sng">
            <a:solidFill>
              <a:srgbClr val="02A3D5"/>
            </a:solidFill>
            <a:prstDash val="solid"/>
            <a:round/>
            <a:headEnd type="none" w="med" len="med"/>
            <a:tailEnd type="none" w="med" len="med"/>
          </a:ln>
        </p:spPr>
      </p:cxnSp>
      <p:cxnSp>
        <p:nvCxnSpPr>
          <p:cNvPr id="51" name="Google Shape;390;p31">
            <a:extLst>
              <a:ext uri="{FF2B5EF4-FFF2-40B4-BE49-F238E27FC236}">
                <a16:creationId xmlns:a16="http://schemas.microsoft.com/office/drawing/2014/main" id="{DAC22630-68BA-51FF-B76A-1E5B6B7E2D3A}"/>
              </a:ext>
            </a:extLst>
          </p:cNvPr>
          <p:cNvCxnSpPr/>
          <p:nvPr userDrawn="1"/>
        </p:nvCxnSpPr>
        <p:spPr>
          <a:xfrm>
            <a:off x="682040" y="3072346"/>
            <a:ext cx="0" cy="395100"/>
          </a:xfrm>
          <a:prstGeom prst="straightConnector1">
            <a:avLst/>
          </a:prstGeom>
          <a:noFill/>
          <a:ln w="19050" cap="flat" cmpd="sng">
            <a:solidFill>
              <a:srgbClr val="02A3D5"/>
            </a:solidFill>
            <a:prstDash val="solid"/>
            <a:round/>
            <a:headEnd type="none" w="med" len="med"/>
            <a:tailEnd type="none" w="med" len="med"/>
          </a:ln>
        </p:spPr>
      </p:cxnSp>
      <p:cxnSp>
        <p:nvCxnSpPr>
          <p:cNvPr id="53" name="Google Shape;394;p31">
            <a:extLst>
              <a:ext uri="{FF2B5EF4-FFF2-40B4-BE49-F238E27FC236}">
                <a16:creationId xmlns:a16="http://schemas.microsoft.com/office/drawing/2014/main" id="{A23119CC-B357-1B57-E811-7736F6A98F43}"/>
              </a:ext>
            </a:extLst>
          </p:cNvPr>
          <p:cNvCxnSpPr/>
          <p:nvPr userDrawn="1"/>
        </p:nvCxnSpPr>
        <p:spPr>
          <a:xfrm>
            <a:off x="687779" y="4749891"/>
            <a:ext cx="0" cy="395100"/>
          </a:xfrm>
          <a:prstGeom prst="straightConnector1">
            <a:avLst/>
          </a:prstGeom>
          <a:noFill/>
          <a:ln w="19050" cap="flat" cmpd="sng">
            <a:solidFill>
              <a:srgbClr val="02A3D5"/>
            </a:solidFill>
            <a:prstDash val="solid"/>
            <a:round/>
            <a:headEnd type="none" w="med" len="med"/>
            <a:tailEnd type="none" w="med" len="med"/>
          </a:ln>
        </p:spPr>
      </p:cxnSp>
      <p:cxnSp>
        <p:nvCxnSpPr>
          <p:cNvPr id="54" name="Google Shape;394;p31">
            <a:extLst>
              <a:ext uri="{FF2B5EF4-FFF2-40B4-BE49-F238E27FC236}">
                <a16:creationId xmlns:a16="http://schemas.microsoft.com/office/drawing/2014/main" id="{C14D26C3-FD97-09D6-158C-B5D340C74F00}"/>
              </a:ext>
            </a:extLst>
          </p:cNvPr>
          <p:cNvCxnSpPr/>
          <p:nvPr userDrawn="1"/>
        </p:nvCxnSpPr>
        <p:spPr>
          <a:xfrm>
            <a:off x="684614" y="5581380"/>
            <a:ext cx="0" cy="395100"/>
          </a:xfrm>
          <a:prstGeom prst="straightConnector1">
            <a:avLst/>
          </a:prstGeom>
          <a:noFill/>
          <a:ln w="19050" cap="flat" cmpd="sng">
            <a:solidFill>
              <a:srgbClr val="02A3D5"/>
            </a:solidFill>
            <a:prstDash val="solid"/>
            <a:round/>
            <a:headEnd type="none" w="med" len="med"/>
            <a:tailEnd type="none" w="med" len="med"/>
          </a:ln>
        </p:spPr>
      </p:cxnSp>
      <p:sp>
        <p:nvSpPr>
          <p:cNvPr id="61" name="Subtitle 2">
            <a:extLst>
              <a:ext uri="{FF2B5EF4-FFF2-40B4-BE49-F238E27FC236}">
                <a16:creationId xmlns:a16="http://schemas.microsoft.com/office/drawing/2014/main" id="{6DA914A9-A134-489A-DB93-92B0DC06C69A}"/>
              </a:ext>
            </a:extLst>
          </p:cNvPr>
          <p:cNvSpPr>
            <a:spLocks noGrp="1"/>
          </p:cNvSpPr>
          <p:nvPr>
            <p:ph type="subTitle" idx="1" hasCustomPrompt="1"/>
          </p:nvPr>
        </p:nvSpPr>
        <p:spPr>
          <a:xfrm>
            <a:off x="812990" y="1410104"/>
            <a:ext cx="10697568" cy="246221"/>
          </a:xfrm>
          <a:prstGeom prst="rect">
            <a:avLst/>
          </a:prstGeom>
        </p:spPr>
        <p:txBody>
          <a:bodyPr wrap="square">
            <a:spAutoFit/>
          </a:bodyPr>
          <a:lstStyle>
            <a:lvl1pPr marL="0" indent="0" algn="l">
              <a:buNone/>
              <a:defRPr sz="1600">
                <a:solidFill>
                  <a:schemeClr val="accent2"/>
                </a:solidFill>
                <a:latin typeface="+mn-lt"/>
                <a:ea typeface="Roboto"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lvl="0" indent="0" algn="l" rtl="0">
              <a:spcBef>
                <a:spcPts val="0"/>
              </a:spcBef>
              <a:spcAft>
                <a:spcPts val="0"/>
              </a:spcAft>
              <a:buNone/>
            </a:pPr>
            <a:r>
              <a:rPr lang="en-US">
                <a:solidFill>
                  <a:srgbClr val="00162B"/>
                </a:solidFill>
              </a:rPr>
              <a:t>Agenda point 1</a:t>
            </a:r>
          </a:p>
        </p:txBody>
      </p:sp>
      <p:cxnSp>
        <p:nvCxnSpPr>
          <p:cNvPr id="64" name="Google Shape;390;p31">
            <a:extLst>
              <a:ext uri="{FF2B5EF4-FFF2-40B4-BE49-F238E27FC236}">
                <a16:creationId xmlns:a16="http://schemas.microsoft.com/office/drawing/2014/main" id="{537ADC60-84A4-C54A-7256-46E0EEF2F5C2}"/>
              </a:ext>
            </a:extLst>
          </p:cNvPr>
          <p:cNvCxnSpPr/>
          <p:nvPr userDrawn="1"/>
        </p:nvCxnSpPr>
        <p:spPr>
          <a:xfrm>
            <a:off x="684614" y="2251647"/>
            <a:ext cx="0" cy="395100"/>
          </a:xfrm>
          <a:prstGeom prst="straightConnector1">
            <a:avLst/>
          </a:prstGeom>
          <a:noFill/>
          <a:ln w="19050" cap="flat" cmpd="sng">
            <a:solidFill>
              <a:srgbClr val="02A3D5"/>
            </a:solidFill>
            <a:prstDash val="solid"/>
            <a:round/>
            <a:headEnd type="none" w="med" len="med"/>
            <a:tailEnd type="none" w="med" len="med"/>
          </a:ln>
        </p:spPr>
      </p:cxnSp>
      <p:cxnSp>
        <p:nvCxnSpPr>
          <p:cNvPr id="66" name="Google Shape;394;p31">
            <a:extLst>
              <a:ext uri="{FF2B5EF4-FFF2-40B4-BE49-F238E27FC236}">
                <a16:creationId xmlns:a16="http://schemas.microsoft.com/office/drawing/2014/main" id="{C72696B6-AE1C-9AF6-7854-81B198886AB7}"/>
              </a:ext>
            </a:extLst>
          </p:cNvPr>
          <p:cNvCxnSpPr/>
          <p:nvPr userDrawn="1"/>
        </p:nvCxnSpPr>
        <p:spPr>
          <a:xfrm>
            <a:off x="682040" y="3914037"/>
            <a:ext cx="0" cy="395100"/>
          </a:xfrm>
          <a:prstGeom prst="straightConnector1">
            <a:avLst/>
          </a:prstGeom>
          <a:noFill/>
          <a:ln w="19050" cap="flat" cmpd="sng">
            <a:solidFill>
              <a:srgbClr val="02A3D5"/>
            </a:solidFill>
            <a:prstDash val="solid"/>
            <a:round/>
            <a:headEnd type="none" w="med" len="med"/>
            <a:tailEnd type="none" w="med" len="med"/>
          </a:ln>
        </p:spPr>
      </p:cxnSp>
      <p:sp>
        <p:nvSpPr>
          <p:cNvPr id="69" name="Text Placeholder 5">
            <a:extLst>
              <a:ext uri="{FF2B5EF4-FFF2-40B4-BE49-F238E27FC236}">
                <a16:creationId xmlns:a16="http://schemas.microsoft.com/office/drawing/2014/main" id="{360A1058-82D8-A57C-502B-90928464CCC5}"/>
              </a:ext>
            </a:extLst>
          </p:cNvPr>
          <p:cNvSpPr>
            <a:spLocks noGrp="1"/>
          </p:cNvSpPr>
          <p:nvPr>
            <p:ph type="body" sz="quarter" idx="16" hasCustomPrompt="1"/>
          </p:nvPr>
        </p:nvSpPr>
        <p:spPr>
          <a:xfrm>
            <a:off x="812989" y="2241593"/>
            <a:ext cx="10697563" cy="246221"/>
          </a:xfrm>
          <a:prstGeom prst="rect">
            <a:avLst/>
          </a:prstGeom>
        </p:spPr>
        <p:txBody>
          <a:bodyPr wrap="square">
            <a:spAutoFit/>
          </a:bodyPr>
          <a:lstStyle>
            <a:lvl1pPr marL="0" indent="0">
              <a:buNone/>
              <a:defRPr sz="1600">
                <a:solidFill>
                  <a:schemeClr val="accent2"/>
                </a:solidFill>
                <a:latin typeface="+mn-lt"/>
              </a:defRPr>
            </a:lvl1pPr>
          </a:lstStyle>
          <a:p>
            <a:pPr lvl="0"/>
            <a:r>
              <a:rPr lang="en-US"/>
              <a:t>Agenda point 2</a:t>
            </a:r>
          </a:p>
        </p:txBody>
      </p:sp>
      <p:sp>
        <p:nvSpPr>
          <p:cNvPr id="70" name="Text Placeholder 5">
            <a:extLst>
              <a:ext uri="{FF2B5EF4-FFF2-40B4-BE49-F238E27FC236}">
                <a16:creationId xmlns:a16="http://schemas.microsoft.com/office/drawing/2014/main" id="{84794585-3FC4-CF52-D639-FEA3F3E2E46C}"/>
              </a:ext>
            </a:extLst>
          </p:cNvPr>
          <p:cNvSpPr>
            <a:spLocks noGrp="1"/>
          </p:cNvSpPr>
          <p:nvPr>
            <p:ph type="body" sz="quarter" idx="17" hasCustomPrompt="1"/>
          </p:nvPr>
        </p:nvSpPr>
        <p:spPr>
          <a:xfrm>
            <a:off x="812989" y="3078183"/>
            <a:ext cx="10697550" cy="246221"/>
          </a:xfrm>
          <a:prstGeom prst="rect">
            <a:avLst/>
          </a:prstGeom>
        </p:spPr>
        <p:txBody>
          <a:bodyPr wrap="square">
            <a:spAutoFit/>
          </a:bodyPr>
          <a:lstStyle>
            <a:lvl1pPr marL="0" indent="0">
              <a:buNone/>
              <a:defRPr sz="1600">
                <a:solidFill>
                  <a:schemeClr val="accent2"/>
                </a:solidFill>
                <a:latin typeface="+mn-lt"/>
              </a:defRPr>
            </a:lvl1pPr>
          </a:lstStyle>
          <a:p>
            <a:pPr lvl="0"/>
            <a:r>
              <a:rPr lang="en-US"/>
              <a:t>Agenda point 3</a:t>
            </a:r>
          </a:p>
        </p:txBody>
      </p:sp>
      <p:sp>
        <p:nvSpPr>
          <p:cNvPr id="71" name="Text Placeholder 5">
            <a:extLst>
              <a:ext uri="{FF2B5EF4-FFF2-40B4-BE49-F238E27FC236}">
                <a16:creationId xmlns:a16="http://schemas.microsoft.com/office/drawing/2014/main" id="{C05E94ED-1449-AEBF-110B-C8E50701D0B1}"/>
              </a:ext>
            </a:extLst>
          </p:cNvPr>
          <p:cNvSpPr>
            <a:spLocks noGrp="1"/>
          </p:cNvSpPr>
          <p:nvPr>
            <p:ph type="body" sz="quarter" idx="18" hasCustomPrompt="1"/>
          </p:nvPr>
        </p:nvSpPr>
        <p:spPr>
          <a:xfrm>
            <a:off x="812989" y="3914037"/>
            <a:ext cx="10697548" cy="246221"/>
          </a:xfrm>
          <a:prstGeom prst="rect">
            <a:avLst/>
          </a:prstGeom>
        </p:spPr>
        <p:txBody>
          <a:bodyPr wrap="square">
            <a:spAutoFit/>
          </a:bodyPr>
          <a:lstStyle>
            <a:lvl1pPr marL="0" indent="0">
              <a:buNone/>
              <a:defRPr sz="1600">
                <a:solidFill>
                  <a:schemeClr val="accent2"/>
                </a:solidFill>
                <a:latin typeface="+mn-lt"/>
              </a:defRPr>
            </a:lvl1pPr>
          </a:lstStyle>
          <a:p>
            <a:pPr lvl="0"/>
            <a:r>
              <a:rPr lang="en-US"/>
              <a:t>Agenda point 4</a:t>
            </a:r>
          </a:p>
        </p:txBody>
      </p:sp>
      <p:sp>
        <p:nvSpPr>
          <p:cNvPr id="72" name="Text Placeholder 5">
            <a:extLst>
              <a:ext uri="{FF2B5EF4-FFF2-40B4-BE49-F238E27FC236}">
                <a16:creationId xmlns:a16="http://schemas.microsoft.com/office/drawing/2014/main" id="{C60C918A-FFA7-2B80-240F-4029481DB721}"/>
              </a:ext>
            </a:extLst>
          </p:cNvPr>
          <p:cNvSpPr>
            <a:spLocks noGrp="1"/>
          </p:cNvSpPr>
          <p:nvPr>
            <p:ph type="body" sz="quarter" idx="19" hasCustomPrompt="1"/>
          </p:nvPr>
        </p:nvSpPr>
        <p:spPr>
          <a:xfrm>
            <a:off x="812988" y="4749891"/>
            <a:ext cx="10694406" cy="246221"/>
          </a:xfrm>
          <a:prstGeom prst="rect">
            <a:avLst/>
          </a:prstGeom>
        </p:spPr>
        <p:txBody>
          <a:bodyPr wrap="square">
            <a:spAutoFit/>
          </a:bodyPr>
          <a:lstStyle>
            <a:lvl1pPr marL="0" indent="0">
              <a:buNone/>
              <a:defRPr sz="1600">
                <a:solidFill>
                  <a:schemeClr val="accent2"/>
                </a:solidFill>
                <a:latin typeface="+mn-lt"/>
              </a:defRPr>
            </a:lvl1pPr>
          </a:lstStyle>
          <a:p>
            <a:pPr lvl="0"/>
            <a:r>
              <a:rPr lang="en-US"/>
              <a:t>Agenda point 5</a:t>
            </a:r>
          </a:p>
        </p:txBody>
      </p:sp>
      <p:sp>
        <p:nvSpPr>
          <p:cNvPr id="73" name="Text Placeholder 5">
            <a:extLst>
              <a:ext uri="{FF2B5EF4-FFF2-40B4-BE49-F238E27FC236}">
                <a16:creationId xmlns:a16="http://schemas.microsoft.com/office/drawing/2014/main" id="{587539D4-5834-EA1A-7D63-5EA145EA490D}"/>
              </a:ext>
            </a:extLst>
          </p:cNvPr>
          <p:cNvSpPr>
            <a:spLocks noGrp="1"/>
          </p:cNvSpPr>
          <p:nvPr>
            <p:ph type="body" sz="quarter" idx="20" hasCustomPrompt="1"/>
          </p:nvPr>
        </p:nvSpPr>
        <p:spPr>
          <a:xfrm>
            <a:off x="812988" y="5581380"/>
            <a:ext cx="10694399" cy="246221"/>
          </a:xfrm>
          <a:prstGeom prst="rect">
            <a:avLst/>
          </a:prstGeom>
        </p:spPr>
        <p:txBody>
          <a:bodyPr wrap="square">
            <a:spAutoFit/>
          </a:bodyPr>
          <a:lstStyle>
            <a:lvl1pPr marL="0" indent="0">
              <a:buNone/>
              <a:defRPr sz="1600">
                <a:solidFill>
                  <a:schemeClr val="accent2"/>
                </a:solidFill>
                <a:latin typeface="+mn-lt"/>
              </a:defRPr>
            </a:lvl1pPr>
          </a:lstStyle>
          <a:p>
            <a:pPr lvl="0"/>
            <a:r>
              <a:rPr lang="en-US"/>
              <a:t>Agenda point 6</a:t>
            </a:r>
          </a:p>
        </p:txBody>
      </p:sp>
      <p:sp>
        <p:nvSpPr>
          <p:cNvPr id="80" name="Rectangle 79">
            <a:extLst>
              <a:ext uri="{FF2B5EF4-FFF2-40B4-BE49-F238E27FC236}">
                <a16:creationId xmlns:a16="http://schemas.microsoft.com/office/drawing/2014/main" id="{9F6CC721-91DD-BB88-FCC9-38FC2D0E2450}"/>
              </a:ext>
            </a:extLst>
          </p:cNvPr>
          <p:cNvSpPr/>
          <p:nvPr userDrawn="1"/>
        </p:nvSpPr>
        <p:spPr>
          <a:xfrm>
            <a:off x="0" y="705990"/>
            <a:ext cx="12195175" cy="1449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44000" rtlCol="0" anchor="ctr"/>
          <a:lstStyle/>
          <a:p>
            <a:pPr algn="ctr"/>
            <a:endParaRPr lang="en-US" sz="1600" b="1" spc="20">
              <a:solidFill>
                <a:schemeClr val="tx1"/>
              </a:solidFill>
            </a:endParaRPr>
          </a:p>
        </p:txBody>
      </p:sp>
      <p:sp>
        <p:nvSpPr>
          <p:cNvPr id="2" name="Title 1">
            <a:extLst>
              <a:ext uri="{FF2B5EF4-FFF2-40B4-BE49-F238E27FC236}">
                <a16:creationId xmlns:a16="http://schemas.microsoft.com/office/drawing/2014/main" id="{9C9FC721-92D8-FA95-36BD-CBEF33A09562}"/>
              </a:ext>
            </a:extLst>
          </p:cNvPr>
          <p:cNvSpPr>
            <a:spLocks noGrp="1"/>
          </p:cNvSpPr>
          <p:nvPr>
            <p:ph type="title"/>
          </p:nvPr>
        </p:nvSpPr>
        <p:spPr>
          <a:xfrm>
            <a:off x="503236" y="259377"/>
            <a:ext cx="9436215" cy="307777"/>
          </a:xfrm>
          <a:prstGeom prst="rect">
            <a:avLst/>
          </a:prstGeom>
        </p:spPr>
        <p:txBody>
          <a:bodyPr/>
          <a:lstStyle>
            <a:lvl1pPr>
              <a:defRPr sz="2000"/>
            </a:lvl1pPr>
          </a:lstStyle>
          <a:p>
            <a:r>
              <a:rPr lang="en-US"/>
              <a:t>Click to edit Master title style</a:t>
            </a:r>
          </a:p>
        </p:txBody>
      </p:sp>
    </p:spTree>
    <p:extLst>
      <p:ext uri="{BB962C8B-B14F-4D97-AF65-F5344CB8AC3E}">
        <p14:creationId xmlns:p14="http://schemas.microsoft.com/office/powerpoint/2010/main" val="392862705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Agenda_v2">
    <p:spTree>
      <p:nvGrpSpPr>
        <p:cNvPr id="1" name=""/>
        <p:cNvGrpSpPr/>
        <p:nvPr/>
      </p:nvGrpSpPr>
      <p:grpSpPr>
        <a:xfrm>
          <a:off x="0" y="0"/>
          <a:ext cx="0" cy="0"/>
          <a:chOff x="0" y="0"/>
          <a:chExt cx="0" cy="0"/>
        </a:xfrm>
      </p:grpSpPr>
      <p:sp>
        <p:nvSpPr>
          <p:cNvPr id="42" name="Google Shape;83;p10">
            <a:extLst>
              <a:ext uri="{FF2B5EF4-FFF2-40B4-BE49-F238E27FC236}">
                <a16:creationId xmlns:a16="http://schemas.microsoft.com/office/drawing/2014/main" id="{7E812B57-272B-4030-9021-C727AD3F658F}"/>
              </a:ext>
            </a:extLst>
          </p:cNvPr>
          <p:cNvSpPr/>
          <p:nvPr userDrawn="1"/>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50" name="Google Shape;19;p2">
            <a:extLst>
              <a:ext uri="{FF2B5EF4-FFF2-40B4-BE49-F238E27FC236}">
                <a16:creationId xmlns:a16="http://schemas.microsoft.com/office/drawing/2014/main" id="{9A59B962-D8A4-43C9-83D3-D978FE660EA0}"/>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cxnSp>
        <p:nvCxnSpPr>
          <p:cNvPr id="34" name="Google Shape;386;p31">
            <a:extLst>
              <a:ext uri="{FF2B5EF4-FFF2-40B4-BE49-F238E27FC236}">
                <a16:creationId xmlns:a16="http://schemas.microsoft.com/office/drawing/2014/main" id="{BE36B865-26CF-23E7-1B1B-568AE4BBF637}"/>
              </a:ext>
            </a:extLst>
          </p:cNvPr>
          <p:cNvCxnSpPr/>
          <p:nvPr userDrawn="1"/>
        </p:nvCxnSpPr>
        <p:spPr>
          <a:xfrm>
            <a:off x="684614" y="1398263"/>
            <a:ext cx="0" cy="395100"/>
          </a:xfrm>
          <a:prstGeom prst="straightConnector1">
            <a:avLst/>
          </a:prstGeom>
          <a:noFill/>
          <a:ln w="19050" cap="flat" cmpd="sng">
            <a:solidFill>
              <a:srgbClr val="02A3D5"/>
            </a:solidFill>
            <a:prstDash val="solid"/>
            <a:round/>
            <a:headEnd type="none" w="med" len="med"/>
            <a:tailEnd type="none" w="med" len="med"/>
          </a:ln>
        </p:spPr>
      </p:cxnSp>
      <p:cxnSp>
        <p:nvCxnSpPr>
          <p:cNvPr id="40" name="Google Shape;388;p31">
            <a:extLst>
              <a:ext uri="{FF2B5EF4-FFF2-40B4-BE49-F238E27FC236}">
                <a16:creationId xmlns:a16="http://schemas.microsoft.com/office/drawing/2014/main" id="{D7DE5F63-F91C-E755-247A-158B37F5E8FA}"/>
              </a:ext>
            </a:extLst>
          </p:cNvPr>
          <p:cNvCxnSpPr/>
          <p:nvPr userDrawn="1"/>
        </p:nvCxnSpPr>
        <p:spPr>
          <a:xfrm>
            <a:off x="7027422" y="3072346"/>
            <a:ext cx="0" cy="395100"/>
          </a:xfrm>
          <a:prstGeom prst="straightConnector1">
            <a:avLst/>
          </a:prstGeom>
          <a:noFill/>
          <a:ln w="19050" cap="flat" cmpd="sng">
            <a:solidFill>
              <a:srgbClr val="02A3D5"/>
            </a:solidFill>
            <a:prstDash val="solid"/>
            <a:round/>
            <a:headEnd type="none" w="med" len="med"/>
            <a:tailEnd type="none" w="med" len="med"/>
          </a:ln>
        </p:spPr>
      </p:cxnSp>
      <p:cxnSp>
        <p:nvCxnSpPr>
          <p:cNvPr id="51" name="Google Shape;390;p31">
            <a:extLst>
              <a:ext uri="{FF2B5EF4-FFF2-40B4-BE49-F238E27FC236}">
                <a16:creationId xmlns:a16="http://schemas.microsoft.com/office/drawing/2014/main" id="{DAC22630-68BA-51FF-B76A-1E5B6B7E2D3A}"/>
              </a:ext>
            </a:extLst>
          </p:cNvPr>
          <p:cNvCxnSpPr/>
          <p:nvPr userDrawn="1"/>
        </p:nvCxnSpPr>
        <p:spPr>
          <a:xfrm>
            <a:off x="682040" y="3072346"/>
            <a:ext cx="0" cy="395100"/>
          </a:xfrm>
          <a:prstGeom prst="straightConnector1">
            <a:avLst/>
          </a:prstGeom>
          <a:noFill/>
          <a:ln w="19050" cap="flat" cmpd="sng">
            <a:solidFill>
              <a:srgbClr val="02A3D5"/>
            </a:solidFill>
            <a:prstDash val="solid"/>
            <a:round/>
            <a:headEnd type="none" w="med" len="med"/>
            <a:tailEnd type="none" w="med" len="med"/>
          </a:ln>
        </p:spPr>
      </p:cxnSp>
      <p:cxnSp>
        <p:nvCxnSpPr>
          <p:cNvPr id="52" name="Google Shape;392;p31">
            <a:extLst>
              <a:ext uri="{FF2B5EF4-FFF2-40B4-BE49-F238E27FC236}">
                <a16:creationId xmlns:a16="http://schemas.microsoft.com/office/drawing/2014/main" id="{5A67FF72-3206-DD07-9A24-A86A0E182C24}"/>
              </a:ext>
            </a:extLst>
          </p:cNvPr>
          <p:cNvCxnSpPr/>
          <p:nvPr userDrawn="1"/>
        </p:nvCxnSpPr>
        <p:spPr>
          <a:xfrm>
            <a:off x="7021683" y="4749891"/>
            <a:ext cx="0" cy="395100"/>
          </a:xfrm>
          <a:prstGeom prst="straightConnector1">
            <a:avLst/>
          </a:prstGeom>
          <a:noFill/>
          <a:ln w="19050" cap="flat" cmpd="sng">
            <a:solidFill>
              <a:srgbClr val="02A3D5"/>
            </a:solidFill>
            <a:prstDash val="solid"/>
            <a:round/>
            <a:headEnd type="none" w="med" len="med"/>
            <a:tailEnd type="none" w="med" len="med"/>
          </a:ln>
        </p:spPr>
      </p:cxnSp>
      <p:cxnSp>
        <p:nvCxnSpPr>
          <p:cNvPr id="53" name="Google Shape;394;p31">
            <a:extLst>
              <a:ext uri="{FF2B5EF4-FFF2-40B4-BE49-F238E27FC236}">
                <a16:creationId xmlns:a16="http://schemas.microsoft.com/office/drawing/2014/main" id="{A23119CC-B357-1B57-E811-7736F6A98F43}"/>
              </a:ext>
            </a:extLst>
          </p:cNvPr>
          <p:cNvCxnSpPr/>
          <p:nvPr userDrawn="1"/>
        </p:nvCxnSpPr>
        <p:spPr>
          <a:xfrm>
            <a:off x="687779" y="4749891"/>
            <a:ext cx="0" cy="395100"/>
          </a:xfrm>
          <a:prstGeom prst="straightConnector1">
            <a:avLst/>
          </a:prstGeom>
          <a:noFill/>
          <a:ln w="19050" cap="flat" cmpd="sng">
            <a:solidFill>
              <a:srgbClr val="02A3D5"/>
            </a:solidFill>
            <a:prstDash val="solid"/>
            <a:round/>
            <a:headEnd type="none" w="med" len="med"/>
            <a:tailEnd type="none" w="med" len="med"/>
          </a:ln>
        </p:spPr>
      </p:cxnSp>
      <p:cxnSp>
        <p:nvCxnSpPr>
          <p:cNvPr id="54" name="Google Shape;394;p31">
            <a:extLst>
              <a:ext uri="{FF2B5EF4-FFF2-40B4-BE49-F238E27FC236}">
                <a16:creationId xmlns:a16="http://schemas.microsoft.com/office/drawing/2014/main" id="{C14D26C3-FD97-09D6-158C-B5D340C74F00}"/>
              </a:ext>
            </a:extLst>
          </p:cNvPr>
          <p:cNvCxnSpPr/>
          <p:nvPr userDrawn="1"/>
        </p:nvCxnSpPr>
        <p:spPr>
          <a:xfrm>
            <a:off x="684614" y="5581380"/>
            <a:ext cx="0" cy="395100"/>
          </a:xfrm>
          <a:prstGeom prst="straightConnector1">
            <a:avLst/>
          </a:prstGeom>
          <a:noFill/>
          <a:ln w="19050" cap="flat" cmpd="sng">
            <a:solidFill>
              <a:srgbClr val="02A3D5"/>
            </a:solidFill>
            <a:prstDash val="solid"/>
            <a:round/>
            <a:headEnd type="none" w="med" len="med"/>
            <a:tailEnd type="none" w="med" len="med"/>
          </a:ln>
        </p:spPr>
      </p:cxnSp>
      <p:sp>
        <p:nvSpPr>
          <p:cNvPr id="61" name="Subtitle 2">
            <a:extLst>
              <a:ext uri="{FF2B5EF4-FFF2-40B4-BE49-F238E27FC236}">
                <a16:creationId xmlns:a16="http://schemas.microsoft.com/office/drawing/2014/main" id="{6DA914A9-A134-489A-DB93-92B0DC06C69A}"/>
              </a:ext>
            </a:extLst>
          </p:cNvPr>
          <p:cNvSpPr>
            <a:spLocks noGrp="1"/>
          </p:cNvSpPr>
          <p:nvPr>
            <p:ph type="subTitle" idx="1" hasCustomPrompt="1"/>
          </p:nvPr>
        </p:nvSpPr>
        <p:spPr>
          <a:xfrm>
            <a:off x="812990" y="1410104"/>
            <a:ext cx="3659245" cy="246221"/>
          </a:xfrm>
          <a:prstGeom prst="rect">
            <a:avLst/>
          </a:prstGeom>
        </p:spPr>
        <p:txBody>
          <a:bodyPr wrap="square">
            <a:spAutoFit/>
          </a:bodyPr>
          <a:lstStyle>
            <a:lvl1pPr marL="0" indent="0" algn="l">
              <a:buNone/>
              <a:defRPr sz="1600">
                <a:solidFill>
                  <a:schemeClr val="accent2"/>
                </a:solidFill>
                <a:latin typeface="+mn-lt"/>
                <a:ea typeface="Roboto"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lvl="0" indent="0" algn="l" rtl="0">
              <a:spcBef>
                <a:spcPts val="0"/>
              </a:spcBef>
              <a:spcAft>
                <a:spcPts val="0"/>
              </a:spcAft>
              <a:buNone/>
            </a:pPr>
            <a:r>
              <a:rPr lang="en-US">
                <a:solidFill>
                  <a:srgbClr val="00162B"/>
                </a:solidFill>
              </a:rPr>
              <a:t>Agenda point 1</a:t>
            </a:r>
          </a:p>
        </p:txBody>
      </p:sp>
      <p:cxnSp>
        <p:nvCxnSpPr>
          <p:cNvPr id="62" name="Google Shape;386;p31">
            <a:extLst>
              <a:ext uri="{FF2B5EF4-FFF2-40B4-BE49-F238E27FC236}">
                <a16:creationId xmlns:a16="http://schemas.microsoft.com/office/drawing/2014/main" id="{92CE96F7-4837-D891-68E2-E08AD5B25A5E}"/>
              </a:ext>
            </a:extLst>
          </p:cNvPr>
          <p:cNvCxnSpPr/>
          <p:nvPr userDrawn="1"/>
        </p:nvCxnSpPr>
        <p:spPr>
          <a:xfrm>
            <a:off x="7021683" y="1398263"/>
            <a:ext cx="0" cy="395100"/>
          </a:xfrm>
          <a:prstGeom prst="straightConnector1">
            <a:avLst/>
          </a:prstGeom>
          <a:noFill/>
          <a:ln w="19050" cap="flat" cmpd="sng">
            <a:solidFill>
              <a:srgbClr val="02A3D5"/>
            </a:solidFill>
            <a:prstDash val="solid"/>
            <a:round/>
            <a:headEnd type="none" w="med" len="med"/>
            <a:tailEnd type="none" w="med" len="med"/>
          </a:ln>
        </p:spPr>
      </p:cxnSp>
      <p:cxnSp>
        <p:nvCxnSpPr>
          <p:cNvPr id="63" name="Google Shape;388;p31">
            <a:extLst>
              <a:ext uri="{FF2B5EF4-FFF2-40B4-BE49-F238E27FC236}">
                <a16:creationId xmlns:a16="http://schemas.microsoft.com/office/drawing/2014/main" id="{A8742B17-AD46-4D84-9198-E0460A9992B5}"/>
              </a:ext>
            </a:extLst>
          </p:cNvPr>
          <p:cNvCxnSpPr/>
          <p:nvPr userDrawn="1"/>
        </p:nvCxnSpPr>
        <p:spPr>
          <a:xfrm>
            <a:off x="7021683" y="2251647"/>
            <a:ext cx="0" cy="395100"/>
          </a:xfrm>
          <a:prstGeom prst="straightConnector1">
            <a:avLst/>
          </a:prstGeom>
          <a:noFill/>
          <a:ln w="19050" cap="flat" cmpd="sng">
            <a:solidFill>
              <a:srgbClr val="02A3D5"/>
            </a:solidFill>
            <a:prstDash val="solid"/>
            <a:round/>
            <a:headEnd type="none" w="med" len="med"/>
            <a:tailEnd type="none" w="med" len="med"/>
          </a:ln>
        </p:spPr>
      </p:cxnSp>
      <p:cxnSp>
        <p:nvCxnSpPr>
          <p:cNvPr id="64" name="Google Shape;390;p31">
            <a:extLst>
              <a:ext uri="{FF2B5EF4-FFF2-40B4-BE49-F238E27FC236}">
                <a16:creationId xmlns:a16="http://schemas.microsoft.com/office/drawing/2014/main" id="{537ADC60-84A4-C54A-7256-46E0EEF2F5C2}"/>
              </a:ext>
            </a:extLst>
          </p:cNvPr>
          <p:cNvCxnSpPr/>
          <p:nvPr userDrawn="1"/>
        </p:nvCxnSpPr>
        <p:spPr>
          <a:xfrm>
            <a:off x="684614" y="2251647"/>
            <a:ext cx="0" cy="395100"/>
          </a:xfrm>
          <a:prstGeom prst="straightConnector1">
            <a:avLst/>
          </a:prstGeom>
          <a:noFill/>
          <a:ln w="19050" cap="flat" cmpd="sng">
            <a:solidFill>
              <a:srgbClr val="02A3D5"/>
            </a:solidFill>
            <a:prstDash val="solid"/>
            <a:round/>
            <a:headEnd type="none" w="med" len="med"/>
            <a:tailEnd type="none" w="med" len="med"/>
          </a:ln>
        </p:spPr>
      </p:cxnSp>
      <p:cxnSp>
        <p:nvCxnSpPr>
          <p:cNvPr id="65" name="Google Shape;392;p31">
            <a:extLst>
              <a:ext uri="{FF2B5EF4-FFF2-40B4-BE49-F238E27FC236}">
                <a16:creationId xmlns:a16="http://schemas.microsoft.com/office/drawing/2014/main" id="{790EF6CD-1F0D-E72F-CBB0-9DEBE849D0CE}"/>
              </a:ext>
            </a:extLst>
          </p:cNvPr>
          <p:cNvCxnSpPr/>
          <p:nvPr userDrawn="1"/>
        </p:nvCxnSpPr>
        <p:spPr>
          <a:xfrm>
            <a:off x="7021683" y="3904255"/>
            <a:ext cx="0" cy="395100"/>
          </a:xfrm>
          <a:prstGeom prst="straightConnector1">
            <a:avLst/>
          </a:prstGeom>
          <a:noFill/>
          <a:ln w="19050" cap="flat" cmpd="sng">
            <a:solidFill>
              <a:srgbClr val="02A3D5"/>
            </a:solidFill>
            <a:prstDash val="solid"/>
            <a:round/>
            <a:headEnd type="none" w="med" len="med"/>
            <a:tailEnd type="none" w="med" len="med"/>
          </a:ln>
        </p:spPr>
      </p:cxnSp>
      <p:cxnSp>
        <p:nvCxnSpPr>
          <p:cNvPr id="66" name="Google Shape;394;p31">
            <a:extLst>
              <a:ext uri="{FF2B5EF4-FFF2-40B4-BE49-F238E27FC236}">
                <a16:creationId xmlns:a16="http://schemas.microsoft.com/office/drawing/2014/main" id="{C72696B6-AE1C-9AF6-7854-81B198886AB7}"/>
              </a:ext>
            </a:extLst>
          </p:cNvPr>
          <p:cNvCxnSpPr/>
          <p:nvPr userDrawn="1"/>
        </p:nvCxnSpPr>
        <p:spPr>
          <a:xfrm>
            <a:off x="682040" y="3914037"/>
            <a:ext cx="0" cy="395100"/>
          </a:xfrm>
          <a:prstGeom prst="straightConnector1">
            <a:avLst/>
          </a:prstGeom>
          <a:noFill/>
          <a:ln w="19050" cap="flat" cmpd="sng">
            <a:solidFill>
              <a:srgbClr val="02A3D5"/>
            </a:solidFill>
            <a:prstDash val="solid"/>
            <a:round/>
            <a:headEnd type="none" w="med" len="med"/>
            <a:tailEnd type="none" w="med" len="med"/>
          </a:ln>
        </p:spPr>
      </p:cxnSp>
      <p:cxnSp>
        <p:nvCxnSpPr>
          <p:cNvPr id="68" name="Google Shape;394;p31">
            <a:extLst>
              <a:ext uri="{FF2B5EF4-FFF2-40B4-BE49-F238E27FC236}">
                <a16:creationId xmlns:a16="http://schemas.microsoft.com/office/drawing/2014/main" id="{EA8B2731-EB11-F1AA-E4E7-B63D03CB3EBF}"/>
              </a:ext>
            </a:extLst>
          </p:cNvPr>
          <p:cNvCxnSpPr/>
          <p:nvPr userDrawn="1"/>
        </p:nvCxnSpPr>
        <p:spPr>
          <a:xfrm>
            <a:off x="7021683" y="5581380"/>
            <a:ext cx="0" cy="395100"/>
          </a:xfrm>
          <a:prstGeom prst="straightConnector1">
            <a:avLst/>
          </a:prstGeom>
          <a:noFill/>
          <a:ln w="19050" cap="flat" cmpd="sng">
            <a:solidFill>
              <a:srgbClr val="02A3D5"/>
            </a:solidFill>
            <a:prstDash val="solid"/>
            <a:round/>
            <a:headEnd type="none" w="med" len="med"/>
            <a:tailEnd type="none" w="med" len="med"/>
          </a:ln>
        </p:spPr>
      </p:cxnSp>
      <p:sp>
        <p:nvSpPr>
          <p:cNvPr id="69" name="Text Placeholder 5">
            <a:extLst>
              <a:ext uri="{FF2B5EF4-FFF2-40B4-BE49-F238E27FC236}">
                <a16:creationId xmlns:a16="http://schemas.microsoft.com/office/drawing/2014/main" id="{360A1058-82D8-A57C-502B-90928464CCC5}"/>
              </a:ext>
            </a:extLst>
          </p:cNvPr>
          <p:cNvSpPr>
            <a:spLocks noGrp="1"/>
          </p:cNvSpPr>
          <p:nvPr>
            <p:ph type="body" sz="quarter" idx="16" hasCustomPrompt="1"/>
          </p:nvPr>
        </p:nvSpPr>
        <p:spPr>
          <a:xfrm>
            <a:off x="812989" y="2241593"/>
            <a:ext cx="3659245" cy="246221"/>
          </a:xfrm>
          <a:prstGeom prst="rect">
            <a:avLst/>
          </a:prstGeom>
        </p:spPr>
        <p:txBody>
          <a:bodyPr wrap="square">
            <a:spAutoFit/>
          </a:bodyPr>
          <a:lstStyle>
            <a:lvl1pPr marL="0" indent="0">
              <a:buNone/>
              <a:defRPr sz="1600">
                <a:solidFill>
                  <a:schemeClr val="accent2"/>
                </a:solidFill>
                <a:latin typeface="+mn-lt"/>
              </a:defRPr>
            </a:lvl1pPr>
          </a:lstStyle>
          <a:p>
            <a:pPr lvl="0"/>
            <a:r>
              <a:rPr lang="en-US"/>
              <a:t>Agenda point 2</a:t>
            </a:r>
          </a:p>
        </p:txBody>
      </p:sp>
      <p:sp>
        <p:nvSpPr>
          <p:cNvPr id="70" name="Text Placeholder 5">
            <a:extLst>
              <a:ext uri="{FF2B5EF4-FFF2-40B4-BE49-F238E27FC236}">
                <a16:creationId xmlns:a16="http://schemas.microsoft.com/office/drawing/2014/main" id="{84794585-3FC4-CF52-D639-FEA3F3E2E46C}"/>
              </a:ext>
            </a:extLst>
          </p:cNvPr>
          <p:cNvSpPr>
            <a:spLocks noGrp="1"/>
          </p:cNvSpPr>
          <p:nvPr>
            <p:ph type="body" sz="quarter" idx="17" hasCustomPrompt="1"/>
          </p:nvPr>
        </p:nvSpPr>
        <p:spPr>
          <a:xfrm>
            <a:off x="812989" y="3078183"/>
            <a:ext cx="3659245" cy="246221"/>
          </a:xfrm>
          <a:prstGeom prst="rect">
            <a:avLst/>
          </a:prstGeom>
        </p:spPr>
        <p:txBody>
          <a:bodyPr wrap="square">
            <a:spAutoFit/>
          </a:bodyPr>
          <a:lstStyle>
            <a:lvl1pPr marL="0" indent="0">
              <a:buNone/>
              <a:defRPr sz="1600">
                <a:solidFill>
                  <a:schemeClr val="accent2"/>
                </a:solidFill>
                <a:latin typeface="+mn-lt"/>
              </a:defRPr>
            </a:lvl1pPr>
          </a:lstStyle>
          <a:p>
            <a:pPr lvl="0"/>
            <a:r>
              <a:rPr lang="en-US"/>
              <a:t>Agenda point 3</a:t>
            </a:r>
          </a:p>
        </p:txBody>
      </p:sp>
      <p:sp>
        <p:nvSpPr>
          <p:cNvPr id="71" name="Text Placeholder 5">
            <a:extLst>
              <a:ext uri="{FF2B5EF4-FFF2-40B4-BE49-F238E27FC236}">
                <a16:creationId xmlns:a16="http://schemas.microsoft.com/office/drawing/2014/main" id="{C05E94ED-1449-AEBF-110B-C8E50701D0B1}"/>
              </a:ext>
            </a:extLst>
          </p:cNvPr>
          <p:cNvSpPr>
            <a:spLocks noGrp="1"/>
          </p:cNvSpPr>
          <p:nvPr>
            <p:ph type="body" sz="quarter" idx="18" hasCustomPrompt="1"/>
          </p:nvPr>
        </p:nvSpPr>
        <p:spPr>
          <a:xfrm>
            <a:off x="812989" y="3914037"/>
            <a:ext cx="3659245" cy="246221"/>
          </a:xfrm>
          <a:prstGeom prst="rect">
            <a:avLst/>
          </a:prstGeom>
        </p:spPr>
        <p:txBody>
          <a:bodyPr wrap="square">
            <a:spAutoFit/>
          </a:bodyPr>
          <a:lstStyle>
            <a:lvl1pPr marL="0" indent="0">
              <a:buNone/>
              <a:defRPr sz="1600">
                <a:solidFill>
                  <a:schemeClr val="accent2"/>
                </a:solidFill>
                <a:latin typeface="+mn-lt"/>
              </a:defRPr>
            </a:lvl1pPr>
          </a:lstStyle>
          <a:p>
            <a:pPr lvl="0"/>
            <a:r>
              <a:rPr lang="en-US"/>
              <a:t>Agenda point 4</a:t>
            </a:r>
          </a:p>
        </p:txBody>
      </p:sp>
      <p:sp>
        <p:nvSpPr>
          <p:cNvPr id="72" name="Text Placeholder 5">
            <a:extLst>
              <a:ext uri="{FF2B5EF4-FFF2-40B4-BE49-F238E27FC236}">
                <a16:creationId xmlns:a16="http://schemas.microsoft.com/office/drawing/2014/main" id="{C60C918A-FFA7-2B80-240F-4029481DB721}"/>
              </a:ext>
            </a:extLst>
          </p:cNvPr>
          <p:cNvSpPr>
            <a:spLocks noGrp="1"/>
          </p:cNvSpPr>
          <p:nvPr>
            <p:ph type="body" sz="quarter" idx="19" hasCustomPrompt="1"/>
          </p:nvPr>
        </p:nvSpPr>
        <p:spPr>
          <a:xfrm>
            <a:off x="812988" y="4749891"/>
            <a:ext cx="3659245" cy="246221"/>
          </a:xfrm>
          <a:prstGeom prst="rect">
            <a:avLst/>
          </a:prstGeom>
        </p:spPr>
        <p:txBody>
          <a:bodyPr wrap="square">
            <a:spAutoFit/>
          </a:bodyPr>
          <a:lstStyle>
            <a:lvl1pPr marL="0" indent="0">
              <a:buNone/>
              <a:defRPr sz="1600">
                <a:solidFill>
                  <a:schemeClr val="accent2"/>
                </a:solidFill>
                <a:latin typeface="+mn-lt"/>
              </a:defRPr>
            </a:lvl1pPr>
          </a:lstStyle>
          <a:p>
            <a:pPr lvl="0"/>
            <a:r>
              <a:rPr lang="en-US"/>
              <a:t>Agenda point 5</a:t>
            </a:r>
          </a:p>
        </p:txBody>
      </p:sp>
      <p:sp>
        <p:nvSpPr>
          <p:cNvPr id="73" name="Text Placeholder 5">
            <a:extLst>
              <a:ext uri="{FF2B5EF4-FFF2-40B4-BE49-F238E27FC236}">
                <a16:creationId xmlns:a16="http://schemas.microsoft.com/office/drawing/2014/main" id="{587539D4-5834-EA1A-7D63-5EA145EA490D}"/>
              </a:ext>
            </a:extLst>
          </p:cNvPr>
          <p:cNvSpPr>
            <a:spLocks noGrp="1"/>
          </p:cNvSpPr>
          <p:nvPr>
            <p:ph type="body" sz="quarter" idx="20" hasCustomPrompt="1"/>
          </p:nvPr>
        </p:nvSpPr>
        <p:spPr>
          <a:xfrm>
            <a:off x="812988" y="5581380"/>
            <a:ext cx="3659245" cy="246221"/>
          </a:xfrm>
          <a:prstGeom prst="rect">
            <a:avLst/>
          </a:prstGeom>
        </p:spPr>
        <p:txBody>
          <a:bodyPr wrap="square">
            <a:spAutoFit/>
          </a:bodyPr>
          <a:lstStyle>
            <a:lvl1pPr marL="0" indent="0">
              <a:buNone/>
              <a:defRPr sz="1600">
                <a:solidFill>
                  <a:schemeClr val="accent2"/>
                </a:solidFill>
                <a:latin typeface="+mn-lt"/>
              </a:defRPr>
            </a:lvl1pPr>
          </a:lstStyle>
          <a:p>
            <a:pPr lvl="0"/>
            <a:r>
              <a:rPr lang="en-US"/>
              <a:t>Agenda point 6</a:t>
            </a:r>
          </a:p>
        </p:txBody>
      </p:sp>
      <p:sp>
        <p:nvSpPr>
          <p:cNvPr id="74" name="Text Placeholder 5">
            <a:extLst>
              <a:ext uri="{FF2B5EF4-FFF2-40B4-BE49-F238E27FC236}">
                <a16:creationId xmlns:a16="http://schemas.microsoft.com/office/drawing/2014/main" id="{B60DECE6-3C7B-DB31-E88E-1CDB02B6EF71}"/>
              </a:ext>
            </a:extLst>
          </p:cNvPr>
          <p:cNvSpPr>
            <a:spLocks noGrp="1"/>
          </p:cNvSpPr>
          <p:nvPr>
            <p:ph type="body" sz="quarter" idx="21" hasCustomPrompt="1"/>
          </p:nvPr>
        </p:nvSpPr>
        <p:spPr>
          <a:xfrm>
            <a:off x="7150055" y="2243499"/>
            <a:ext cx="3659245" cy="246221"/>
          </a:xfrm>
          <a:prstGeom prst="rect">
            <a:avLst/>
          </a:prstGeom>
        </p:spPr>
        <p:txBody>
          <a:bodyPr wrap="square">
            <a:spAutoFit/>
          </a:bodyPr>
          <a:lstStyle>
            <a:lvl1pPr marL="0" indent="0">
              <a:buNone/>
              <a:defRPr sz="1600">
                <a:solidFill>
                  <a:schemeClr val="accent2"/>
                </a:solidFill>
                <a:latin typeface="+mn-lt"/>
              </a:defRPr>
            </a:lvl1pPr>
          </a:lstStyle>
          <a:p>
            <a:pPr lvl="0"/>
            <a:r>
              <a:rPr lang="en-US"/>
              <a:t>Agenda point 8</a:t>
            </a:r>
          </a:p>
        </p:txBody>
      </p:sp>
      <p:sp>
        <p:nvSpPr>
          <p:cNvPr id="75" name="Text Placeholder 5">
            <a:extLst>
              <a:ext uri="{FF2B5EF4-FFF2-40B4-BE49-F238E27FC236}">
                <a16:creationId xmlns:a16="http://schemas.microsoft.com/office/drawing/2014/main" id="{4A165008-B187-FF70-EC62-1D777282D275}"/>
              </a:ext>
            </a:extLst>
          </p:cNvPr>
          <p:cNvSpPr>
            <a:spLocks noGrp="1"/>
          </p:cNvSpPr>
          <p:nvPr>
            <p:ph type="body" sz="quarter" idx="22" hasCustomPrompt="1"/>
          </p:nvPr>
        </p:nvSpPr>
        <p:spPr>
          <a:xfrm>
            <a:off x="7150054" y="3078767"/>
            <a:ext cx="3659245" cy="246221"/>
          </a:xfrm>
          <a:prstGeom prst="rect">
            <a:avLst/>
          </a:prstGeom>
        </p:spPr>
        <p:txBody>
          <a:bodyPr wrap="square">
            <a:spAutoFit/>
          </a:bodyPr>
          <a:lstStyle>
            <a:lvl1pPr marL="0" indent="0">
              <a:buNone/>
              <a:defRPr sz="1600">
                <a:solidFill>
                  <a:schemeClr val="accent2"/>
                </a:solidFill>
                <a:latin typeface="+mn-lt"/>
              </a:defRPr>
            </a:lvl1pPr>
          </a:lstStyle>
          <a:p>
            <a:pPr lvl="0"/>
            <a:r>
              <a:rPr lang="en-US"/>
              <a:t>Agenda point 9</a:t>
            </a:r>
          </a:p>
        </p:txBody>
      </p:sp>
      <p:sp>
        <p:nvSpPr>
          <p:cNvPr id="76" name="Text Placeholder 5">
            <a:extLst>
              <a:ext uri="{FF2B5EF4-FFF2-40B4-BE49-F238E27FC236}">
                <a16:creationId xmlns:a16="http://schemas.microsoft.com/office/drawing/2014/main" id="{4609052A-AFD7-4197-91F1-D9FAB17A1C4F}"/>
              </a:ext>
            </a:extLst>
          </p:cNvPr>
          <p:cNvSpPr>
            <a:spLocks noGrp="1"/>
          </p:cNvSpPr>
          <p:nvPr>
            <p:ph type="body" sz="quarter" idx="23" hasCustomPrompt="1"/>
          </p:nvPr>
        </p:nvSpPr>
        <p:spPr>
          <a:xfrm>
            <a:off x="7150054" y="3914036"/>
            <a:ext cx="3659245" cy="246221"/>
          </a:xfrm>
          <a:prstGeom prst="rect">
            <a:avLst/>
          </a:prstGeom>
        </p:spPr>
        <p:txBody>
          <a:bodyPr wrap="square">
            <a:spAutoFit/>
          </a:bodyPr>
          <a:lstStyle>
            <a:lvl1pPr marL="0" indent="0">
              <a:buNone/>
              <a:defRPr sz="1600">
                <a:solidFill>
                  <a:schemeClr val="accent2"/>
                </a:solidFill>
                <a:latin typeface="+mn-lt"/>
              </a:defRPr>
            </a:lvl1pPr>
          </a:lstStyle>
          <a:p>
            <a:pPr lvl="0"/>
            <a:r>
              <a:rPr lang="en-US"/>
              <a:t>Agenda point 10</a:t>
            </a:r>
          </a:p>
        </p:txBody>
      </p:sp>
      <p:sp>
        <p:nvSpPr>
          <p:cNvPr id="77" name="Text Placeholder 5">
            <a:extLst>
              <a:ext uri="{FF2B5EF4-FFF2-40B4-BE49-F238E27FC236}">
                <a16:creationId xmlns:a16="http://schemas.microsoft.com/office/drawing/2014/main" id="{706EF625-5FA7-9136-079F-88FA74F8313E}"/>
              </a:ext>
            </a:extLst>
          </p:cNvPr>
          <p:cNvSpPr>
            <a:spLocks noGrp="1"/>
          </p:cNvSpPr>
          <p:nvPr>
            <p:ph type="body" sz="quarter" idx="24" hasCustomPrompt="1"/>
          </p:nvPr>
        </p:nvSpPr>
        <p:spPr>
          <a:xfrm>
            <a:off x="7150054" y="4749891"/>
            <a:ext cx="3659245" cy="246221"/>
          </a:xfrm>
          <a:prstGeom prst="rect">
            <a:avLst/>
          </a:prstGeom>
        </p:spPr>
        <p:txBody>
          <a:bodyPr wrap="square">
            <a:spAutoFit/>
          </a:bodyPr>
          <a:lstStyle>
            <a:lvl1pPr marL="0" indent="0">
              <a:buNone/>
              <a:defRPr sz="1600">
                <a:solidFill>
                  <a:schemeClr val="accent2"/>
                </a:solidFill>
                <a:latin typeface="+mn-lt"/>
              </a:defRPr>
            </a:lvl1pPr>
          </a:lstStyle>
          <a:p>
            <a:pPr lvl="0"/>
            <a:r>
              <a:rPr lang="en-US"/>
              <a:t>Agenda point 11</a:t>
            </a:r>
          </a:p>
        </p:txBody>
      </p:sp>
      <p:sp>
        <p:nvSpPr>
          <p:cNvPr id="78" name="Text Placeholder 5">
            <a:extLst>
              <a:ext uri="{FF2B5EF4-FFF2-40B4-BE49-F238E27FC236}">
                <a16:creationId xmlns:a16="http://schemas.microsoft.com/office/drawing/2014/main" id="{253AC361-97CF-9E3B-CB64-683CF2B84C98}"/>
              </a:ext>
            </a:extLst>
          </p:cNvPr>
          <p:cNvSpPr>
            <a:spLocks noGrp="1"/>
          </p:cNvSpPr>
          <p:nvPr>
            <p:ph type="body" sz="quarter" idx="25" hasCustomPrompt="1"/>
          </p:nvPr>
        </p:nvSpPr>
        <p:spPr>
          <a:xfrm>
            <a:off x="7150054" y="5581380"/>
            <a:ext cx="3659245" cy="246221"/>
          </a:xfrm>
          <a:prstGeom prst="rect">
            <a:avLst/>
          </a:prstGeom>
        </p:spPr>
        <p:txBody>
          <a:bodyPr wrap="square">
            <a:spAutoFit/>
          </a:bodyPr>
          <a:lstStyle>
            <a:lvl1pPr marL="0" indent="0">
              <a:buNone/>
              <a:defRPr sz="1600">
                <a:solidFill>
                  <a:schemeClr val="accent2"/>
                </a:solidFill>
                <a:latin typeface="+mn-lt"/>
              </a:defRPr>
            </a:lvl1pPr>
          </a:lstStyle>
          <a:p>
            <a:pPr lvl="0"/>
            <a:r>
              <a:rPr lang="en-US"/>
              <a:t>Agenda point 12</a:t>
            </a:r>
          </a:p>
        </p:txBody>
      </p:sp>
      <p:sp>
        <p:nvSpPr>
          <p:cNvPr id="79" name="Text Placeholder 5">
            <a:extLst>
              <a:ext uri="{FF2B5EF4-FFF2-40B4-BE49-F238E27FC236}">
                <a16:creationId xmlns:a16="http://schemas.microsoft.com/office/drawing/2014/main" id="{55DCC853-163A-B6B8-397B-1288B291E3D4}"/>
              </a:ext>
            </a:extLst>
          </p:cNvPr>
          <p:cNvSpPr>
            <a:spLocks noGrp="1"/>
          </p:cNvSpPr>
          <p:nvPr>
            <p:ph type="body" sz="quarter" idx="26" hasCustomPrompt="1"/>
          </p:nvPr>
        </p:nvSpPr>
        <p:spPr>
          <a:xfrm>
            <a:off x="7150055" y="1410103"/>
            <a:ext cx="3659245" cy="246221"/>
          </a:xfrm>
          <a:prstGeom prst="rect">
            <a:avLst/>
          </a:prstGeom>
        </p:spPr>
        <p:txBody>
          <a:bodyPr wrap="square">
            <a:spAutoFit/>
          </a:bodyPr>
          <a:lstStyle>
            <a:lvl1pPr marL="0" indent="0">
              <a:buNone/>
              <a:defRPr sz="1600">
                <a:solidFill>
                  <a:schemeClr val="accent2"/>
                </a:solidFill>
                <a:latin typeface="+mn-lt"/>
              </a:defRPr>
            </a:lvl1pPr>
          </a:lstStyle>
          <a:p>
            <a:pPr lvl="0"/>
            <a:r>
              <a:rPr lang="en-US"/>
              <a:t>Agenda point 7</a:t>
            </a:r>
          </a:p>
        </p:txBody>
      </p:sp>
      <p:sp>
        <p:nvSpPr>
          <p:cNvPr id="80" name="Rectangle 79">
            <a:extLst>
              <a:ext uri="{FF2B5EF4-FFF2-40B4-BE49-F238E27FC236}">
                <a16:creationId xmlns:a16="http://schemas.microsoft.com/office/drawing/2014/main" id="{9F6CC721-91DD-BB88-FCC9-38FC2D0E2450}"/>
              </a:ext>
            </a:extLst>
          </p:cNvPr>
          <p:cNvSpPr/>
          <p:nvPr userDrawn="1"/>
        </p:nvSpPr>
        <p:spPr>
          <a:xfrm>
            <a:off x="0" y="705990"/>
            <a:ext cx="12195175" cy="1449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44000" rtlCol="0" anchor="ctr"/>
          <a:lstStyle/>
          <a:p>
            <a:pPr algn="ctr"/>
            <a:endParaRPr lang="en-US" sz="1600" b="1" spc="20">
              <a:solidFill>
                <a:schemeClr val="tx1"/>
              </a:solidFill>
            </a:endParaRPr>
          </a:p>
        </p:txBody>
      </p:sp>
      <p:sp>
        <p:nvSpPr>
          <p:cNvPr id="2" name="Title 1">
            <a:extLst>
              <a:ext uri="{FF2B5EF4-FFF2-40B4-BE49-F238E27FC236}">
                <a16:creationId xmlns:a16="http://schemas.microsoft.com/office/drawing/2014/main" id="{9C9FC721-92D8-FA95-36BD-CBEF33A09562}"/>
              </a:ext>
            </a:extLst>
          </p:cNvPr>
          <p:cNvSpPr>
            <a:spLocks noGrp="1"/>
          </p:cNvSpPr>
          <p:nvPr>
            <p:ph type="title"/>
          </p:nvPr>
        </p:nvSpPr>
        <p:spPr>
          <a:xfrm>
            <a:off x="503236" y="259377"/>
            <a:ext cx="9436215" cy="307777"/>
          </a:xfrm>
          <a:prstGeom prst="rect">
            <a:avLst/>
          </a:prstGeom>
        </p:spPr>
        <p:txBody>
          <a:bodyPr/>
          <a:lstStyle>
            <a:lvl1pPr>
              <a:defRPr sz="2000"/>
            </a:lvl1pPr>
          </a:lstStyle>
          <a:p>
            <a:r>
              <a:rPr lang="en-US"/>
              <a:t>Click to edit Master title style</a:t>
            </a:r>
          </a:p>
        </p:txBody>
      </p:sp>
    </p:spTree>
    <p:extLst>
      <p:ext uri="{BB962C8B-B14F-4D97-AF65-F5344CB8AC3E}">
        <p14:creationId xmlns:p14="http://schemas.microsoft.com/office/powerpoint/2010/main" val="277132573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81013" y="1000664"/>
            <a:ext cx="11233150" cy="5253487"/>
          </a:xfrm>
          <a:prstGeom prst="rect">
            <a:avLst/>
          </a:prstGeom>
        </p:spPr>
        <p:txBody>
          <a:bodyPr/>
          <a:lstStyle/>
          <a:p>
            <a:pPr lvl="0"/>
            <a:r>
              <a:rPr lang="en-US"/>
              <a:t>Click to edit Master text styles</a:t>
            </a:r>
          </a:p>
          <a:p>
            <a:pPr lvl="1"/>
            <a:r>
              <a:rPr lang="en-US"/>
              <a:t>Second level</a:t>
            </a:r>
          </a:p>
          <a:p>
            <a:pPr lvl="2"/>
            <a:r>
              <a:rPr lang="en-US"/>
              <a:t>Third level</a:t>
            </a:r>
          </a:p>
        </p:txBody>
      </p:sp>
      <p:sp>
        <p:nvSpPr>
          <p:cNvPr id="6" name="Google Shape;83;p10">
            <a:extLst>
              <a:ext uri="{FF2B5EF4-FFF2-40B4-BE49-F238E27FC236}">
                <a16:creationId xmlns:a16="http://schemas.microsoft.com/office/drawing/2014/main" id="{1DF84D55-51E7-4E7D-A0D3-FF3A61492676}"/>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9" name="Google Shape;19;p2">
            <a:extLst>
              <a:ext uri="{FF2B5EF4-FFF2-40B4-BE49-F238E27FC236}">
                <a16:creationId xmlns:a16="http://schemas.microsoft.com/office/drawing/2014/main" id="{61B67068-C27B-4153-96F2-8955FBD82DA3}"/>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4" name="Title 1">
            <a:extLst>
              <a:ext uri="{FF2B5EF4-FFF2-40B4-BE49-F238E27FC236}">
                <a16:creationId xmlns:a16="http://schemas.microsoft.com/office/drawing/2014/main" id="{D42C7C21-E1DF-43E0-40D7-7F8520C6FF55}"/>
              </a:ext>
            </a:extLst>
          </p:cNvPr>
          <p:cNvSpPr>
            <a:spLocks noGrp="1"/>
          </p:cNvSpPr>
          <p:nvPr>
            <p:ph type="title"/>
          </p:nvPr>
        </p:nvSpPr>
        <p:spPr>
          <a:xfrm>
            <a:off x="503236" y="259377"/>
            <a:ext cx="9436215" cy="307777"/>
          </a:xfrm>
          <a:prstGeom prst="rect">
            <a:avLst/>
          </a:prstGeom>
        </p:spPr>
        <p:txBody>
          <a:bodyPr/>
          <a:lstStyle>
            <a:lvl1pPr>
              <a:defRPr sz="2000"/>
            </a:lvl1pPr>
          </a:lstStyle>
          <a:p>
            <a:r>
              <a:rPr lang="en-US"/>
              <a:t>Click to edit Master title style</a:t>
            </a:r>
          </a:p>
        </p:txBody>
      </p:sp>
    </p:spTree>
    <p:extLst>
      <p:ext uri="{BB962C8B-B14F-4D97-AF65-F5344CB8AC3E}">
        <p14:creationId xmlns:p14="http://schemas.microsoft.com/office/powerpoint/2010/main" val="132993737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Title and Content Blue">
    <p:bg>
      <p:bgPr>
        <a:solidFill>
          <a:schemeClr val="accent1"/>
        </a:solidFill>
        <a:effectLst/>
      </p:bgPr>
    </p:bg>
    <p:spTree>
      <p:nvGrpSpPr>
        <p:cNvPr id="1" name=""/>
        <p:cNvGrpSpPr/>
        <p:nvPr/>
      </p:nvGrpSpPr>
      <p:grpSpPr>
        <a:xfrm>
          <a:off x="0" y="0"/>
          <a:ext cx="0" cy="0"/>
          <a:chOff x="0" y="0"/>
          <a:chExt cx="0" cy="0"/>
        </a:xfrm>
      </p:grpSpPr>
      <p:sp>
        <p:nvSpPr>
          <p:cNvPr id="6" name="Google Shape;38;p5">
            <a:extLst>
              <a:ext uri="{FF2B5EF4-FFF2-40B4-BE49-F238E27FC236}">
                <a16:creationId xmlns:a16="http://schemas.microsoft.com/office/drawing/2014/main" id="{CDBFFA6B-1CAD-4165-A4DE-CAE0B1363C6F}"/>
              </a:ext>
            </a:extLst>
          </p:cNvPr>
          <p:cNvSpPr/>
          <p:nvPr/>
        </p:nvSpPr>
        <p:spPr>
          <a:xfrm>
            <a:off x="75" y="30678"/>
            <a:ext cx="12195100" cy="765176"/>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67;p8">
            <a:extLst>
              <a:ext uri="{FF2B5EF4-FFF2-40B4-BE49-F238E27FC236}">
                <a16:creationId xmlns:a16="http://schemas.microsoft.com/office/drawing/2014/main" id="{C02779A8-5B70-4A67-A577-AC75E36E1EBD}"/>
              </a:ext>
            </a:extLst>
          </p:cNvPr>
          <p:cNvSpPr/>
          <p:nvPr/>
        </p:nvSpPr>
        <p:spPr>
          <a:xfrm flipV="1">
            <a:off x="-1" y="772425"/>
            <a:ext cx="12195175" cy="45719"/>
          </a:xfrm>
          <a:prstGeom prst="rect">
            <a:avLst/>
          </a:prstGeom>
          <a:solidFill>
            <a:srgbClr val="EEEE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87D7E8"/>
              </a:solidFill>
            </a:endParaRPr>
          </a:p>
        </p:txBody>
      </p:sp>
      <p:sp>
        <p:nvSpPr>
          <p:cNvPr id="12" name="Slide Number Placeholder 5">
            <a:extLst>
              <a:ext uri="{FF2B5EF4-FFF2-40B4-BE49-F238E27FC236}">
                <a16:creationId xmlns:a16="http://schemas.microsoft.com/office/drawing/2014/main" id="{C1303D7F-0262-4532-BE50-8801761F5A7B}"/>
              </a:ext>
            </a:extLst>
          </p:cNvPr>
          <p:cNvSpPr txBox="1">
            <a:spLocks/>
          </p:cNvSpPr>
          <p:nvPr/>
        </p:nvSpPr>
        <p:spPr>
          <a:xfrm>
            <a:off x="11151407" y="6462657"/>
            <a:ext cx="549287" cy="153888"/>
          </a:xfrm>
          <a:prstGeom prst="rect">
            <a:avLst/>
          </a:prstGeom>
        </p:spPr>
        <p:txBody>
          <a:bodyPr vert="horz" wrap="square" lIns="0" tIns="0" rIns="0" bIns="0" rtlCol="0" anchor="ctr">
            <a:spAutoFit/>
          </a:bodyPr>
          <a:lstStyle>
            <a:defPPr>
              <a:defRPr lang="en-US"/>
            </a:defPPr>
            <a:lvl1pPr marL="0" algn="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704619B-9823-F845-874B-2390AC991BC7}" type="slidenum">
              <a:rPr lang="en-US" smtClean="0">
                <a:solidFill>
                  <a:schemeClr val="bg1"/>
                </a:solidFill>
              </a:rPr>
              <a:pPr/>
              <a:t>‹#›</a:t>
            </a:fld>
            <a:endParaRPr lang="en-US">
              <a:solidFill>
                <a:schemeClr val="bg1"/>
              </a:solidFill>
            </a:endParaRPr>
          </a:p>
        </p:txBody>
      </p:sp>
      <p:sp>
        <p:nvSpPr>
          <p:cNvPr id="13" name="Google Shape;83;p10">
            <a:extLst>
              <a:ext uri="{FF2B5EF4-FFF2-40B4-BE49-F238E27FC236}">
                <a16:creationId xmlns:a16="http://schemas.microsoft.com/office/drawing/2014/main" id="{4CCFB5B2-9D1B-4889-B9AC-38BCE4052E20}"/>
              </a:ext>
            </a:extLst>
          </p:cNvPr>
          <p:cNvSpPr/>
          <p:nvPr/>
        </p:nvSpPr>
        <p:spPr>
          <a:xfrm>
            <a:off x="0" y="0"/>
            <a:ext cx="12195175" cy="60800"/>
          </a:xfrm>
          <a:prstGeom prst="rect">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15" name="Google Shape;19;p2">
            <a:extLst>
              <a:ext uri="{FF2B5EF4-FFF2-40B4-BE49-F238E27FC236}">
                <a16:creationId xmlns:a16="http://schemas.microsoft.com/office/drawing/2014/main" id="{3F5E95E4-ACD3-4209-B840-FB6F4879D477}"/>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14" name="TextBox 13">
            <a:extLst>
              <a:ext uri="{FF2B5EF4-FFF2-40B4-BE49-F238E27FC236}">
                <a16:creationId xmlns:a16="http://schemas.microsoft.com/office/drawing/2014/main" id="{56092205-A9D0-5487-4CD5-2233157B00AE}"/>
              </a:ext>
            </a:extLst>
          </p:cNvPr>
          <p:cNvSpPr txBox="1"/>
          <p:nvPr userDrawn="1"/>
        </p:nvSpPr>
        <p:spPr>
          <a:xfrm>
            <a:off x="481013" y="6400799"/>
            <a:ext cx="3787774" cy="184666"/>
          </a:xfrm>
          <a:prstGeom prst="rect">
            <a:avLst/>
          </a:prstGeom>
          <a:noFill/>
        </p:spPr>
        <p:txBody>
          <a:bodyPr wrap="square" lIns="0" rIns="0" rtlCol="0"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600" b="0" i="0" u="none" strike="noStrike" kern="0" cap="none" spc="0" normalizeH="0" baseline="0" noProof="0">
                <a:ln>
                  <a:noFill/>
                </a:ln>
                <a:solidFill>
                  <a:schemeClr val="bg1"/>
                </a:solidFill>
                <a:effectLst/>
                <a:uLnTx/>
                <a:uFillTx/>
                <a:latin typeface="+mn-lt"/>
                <a:ea typeface="Roboto"/>
                <a:cs typeface="Roboto"/>
                <a:sym typeface="Roboto"/>
              </a:rPr>
              <a:t>© 2025 Dow Jones Energy Limited. All rights reserved.</a:t>
            </a:r>
            <a:endParaRPr kumimoji="0" lang="en-US" sz="1100" b="0" i="0" u="none" strike="noStrike" kern="0" cap="none" spc="0" normalizeH="0" baseline="0" noProof="0">
              <a:ln>
                <a:noFill/>
              </a:ln>
              <a:solidFill>
                <a:schemeClr val="bg1"/>
              </a:solidFill>
              <a:effectLst/>
              <a:uLnTx/>
              <a:uFillTx/>
              <a:latin typeface="+mn-lt"/>
              <a:ea typeface="Roboto"/>
              <a:cs typeface="Roboto"/>
              <a:sym typeface="Roboto"/>
            </a:endParaRPr>
          </a:p>
        </p:txBody>
      </p:sp>
      <p:sp>
        <p:nvSpPr>
          <p:cNvPr id="16" name="Content Placeholder 2">
            <a:extLst>
              <a:ext uri="{FF2B5EF4-FFF2-40B4-BE49-F238E27FC236}">
                <a16:creationId xmlns:a16="http://schemas.microsoft.com/office/drawing/2014/main" id="{0B10ABB5-7E82-5102-38E3-3CEB69856DF3}"/>
              </a:ext>
            </a:extLst>
          </p:cNvPr>
          <p:cNvSpPr>
            <a:spLocks noGrp="1"/>
          </p:cNvSpPr>
          <p:nvPr>
            <p:ph idx="13"/>
          </p:nvPr>
        </p:nvSpPr>
        <p:spPr>
          <a:xfrm>
            <a:off x="481012" y="1062379"/>
            <a:ext cx="11233150" cy="5234904"/>
          </a:xfrm>
          <a:prstGeom prst="rect">
            <a:avLst/>
          </a:prstGeom>
        </p:spPr>
        <p:txBody>
          <a:bodyPr vert="horz" lIns="0" tIns="0" rIns="0" bIns="0" rtlCol="0">
            <a:noAutofit/>
          </a:bodyPr>
          <a:lstStyle>
            <a:lvl1pPr>
              <a:defRPr lang="en-US" dirty="0" smtClean="0">
                <a:solidFill>
                  <a:schemeClr val="bg1"/>
                </a:solidFill>
              </a:defRPr>
            </a:lvl1pPr>
            <a:lvl2pPr>
              <a:defRPr lang="en-US" dirty="0" smtClean="0">
                <a:solidFill>
                  <a:schemeClr val="bg1"/>
                </a:solidFill>
              </a:defRPr>
            </a:lvl2pPr>
            <a:lvl3pPr>
              <a:defRPr lang="en-US" dirty="0" smtClean="0">
                <a:solidFill>
                  <a:schemeClr val="bg1"/>
                </a:solidFill>
              </a:defRPr>
            </a:lvl3pPr>
          </a:lstStyle>
          <a:p>
            <a:pPr lvl="0">
              <a:buClr>
                <a:schemeClr val="accent2"/>
              </a:buClr>
              <a:buFont typeface="Wingdings 2" panose="05020102010507070707" pitchFamily="18" charset="2"/>
              <a:buChar char=""/>
            </a:pPr>
            <a:r>
              <a:rPr lang="en-US"/>
              <a:t>Click to edit Master text styles</a:t>
            </a:r>
          </a:p>
          <a:p>
            <a:pPr lvl="1">
              <a:buClr>
                <a:schemeClr val="accent2"/>
              </a:buClr>
              <a:buFont typeface="Wingdings 2" panose="05020102010507070707" pitchFamily="18" charset="2"/>
              <a:buChar char=""/>
            </a:pPr>
            <a:r>
              <a:rPr lang="en-US"/>
              <a:t>Second level</a:t>
            </a:r>
          </a:p>
          <a:p>
            <a:pPr lvl="2">
              <a:buClr>
                <a:schemeClr val="accent2"/>
              </a:buClr>
              <a:buFont typeface="Wingdings 2" panose="05020102010507070707" pitchFamily="18" charset="2"/>
              <a:buChar char=""/>
            </a:pPr>
            <a:r>
              <a:rPr lang="en-US"/>
              <a:t>Third level</a:t>
            </a:r>
          </a:p>
        </p:txBody>
      </p:sp>
      <p:sp>
        <p:nvSpPr>
          <p:cNvPr id="5" name="Title 1">
            <a:extLst>
              <a:ext uri="{FF2B5EF4-FFF2-40B4-BE49-F238E27FC236}">
                <a16:creationId xmlns:a16="http://schemas.microsoft.com/office/drawing/2014/main" id="{1A165C74-13E0-561C-D548-1FFE55CAFED5}"/>
              </a:ext>
            </a:extLst>
          </p:cNvPr>
          <p:cNvSpPr>
            <a:spLocks noGrp="1"/>
          </p:cNvSpPr>
          <p:nvPr>
            <p:ph type="title"/>
          </p:nvPr>
        </p:nvSpPr>
        <p:spPr>
          <a:xfrm>
            <a:off x="503236" y="259377"/>
            <a:ext cx="9436215" cy="307777"/>
          </a:xfrm>
          <a:prstGeom prst="rect">
            <a:avLst/>
          </a:prstGeom>
        </p:spPr>
        <p:txBody>
          <a:bodyPr/>
          <a:lstStyle>
            <a:lvl1pPr>
              <a:defRPr sz="2000"/>
            </a:lvl1pPr>
          </a:lstStyle>
          <a:p>
            <a:r>
              <a:rPr lang="en-US"/>
              <a:t>Click to edit Master title style</a:t>
            </a:r>
          </a:p>
        </p:txBody>
      </p:sp>
    </p:spTree>
    <p:extLst>
      <p:ext uri="{BB962C8B-B14F-4D97-AF65-F5344CB8AC3E}">
        <p14:creationId xmlns:p14="http://schemas.microsoft.com/office/powerpoint/2010/main" val="269463223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Title and Content Indigo">
    <p:bg>
      <p:bgPr>
        <a:solidFill>
          <a:schemeClr val="accent2"/>
        </a:solidFill>
        <a:effectLst/>
      </p:bgPr>
    </p:bg>
    <p:spTree>
      <p:nvGrpSpPr>
        <p:cNvPr id="1" name=""/>
        <p:cNvGrpSpPr/>
        <p:nvPr/>
      </p:nvGrpSpPr>
      <p:grpSpPr>
        <a:xfrm>
          <a:off x="0" y="0"/>
          <a:ext cx="0" cy="0"/>
          <a:chOff x="0" y="0"/>
          <a:chExt cx="0" cy="0"/>
        </a:xfrm>
      </p:grpSpPr>
      <p:sp>
        <p:nvSpPr>
          <p:cNvPr id="6" name="Google Shape;38;p5">
            <a:extLst>
              <a:ext uri="{FF2B5EF4-FFF2-40B4-BE49-F238E27FC236}">
                <a16:creationId xmlns:a16="http://schemas.microsoft.com/office/drawing/2014/main" id="{CDBFFA6B-1CAD-4165-A4DE-CAE0B1363C6F}"/>
              </a:ext>
            </a:extLst>
          </p:cNvPr>
          <p:cNvSpPr/>
          <p:nvPr/>
        </p:nvSpPr>
        <p:spPr>
          <a:xfrm>
            <a:off x="75" y="30678"/>
            <a:ext cx="12195100" cy="765176"/>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Content Placeholder 2"/>
          <p:cNvSpPr>
            <a:spLocks noGrp="1"/>
          </p:cNvSpPr>
          <p:nvPr>
            <p:ph idx="1"/>
          </p:nvPr>
        </p:nvSpPr>
        <p:spPr>
          <a:xfrm>
            <a:off x="481013" y="1062379"/>
            <a:ext cx="11233150" cy="5234904"/>
          </a:xfrm>
          <a:prstGeom prst="rect">
            <a:avLst/>
          </a:prstGeom>
        </p:spPr>
        <p:txBody>
          <a:bodyPr/>
          <a:lstStyle>
            <a:lvl1pPr>
              <a:buClr>
                <a:schemeClr val="accent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stStyle>
          <a:p>
            <a:pPr lvl="0"/>
            <a:r>
              <a:rPr lang="en-US"/>
              <a:t>Click to edit Master text styles</a:t>
            </a:r>
          </a:p>
          <a:p>
            <a:pPr lvl="1"/>
            <a:r>
              <a:rPr lang="en-US"/>
              <a:t>Second level</a:t>
            </a:r>
          </a:p>
          <a:p>
            <a:pPr lvl="2"/>
            <a:r>
              <a:rPr lang="en-US"/>
              <a:t>Third level</a:t>
            </a:r>
          </a:p>
        </p:txBody>
      </p:sp>
      <p:sp>
        <p:nvSpPr>
          <p:cNvPr id="9" name="Google Shape;67;p8">
            <a:extLst>
              <a:ext uri="{FF2B5EF4-FFF2-40B4-BE49-F238E27FC236}">
                <a16:creationId xmlns:a16="http://schemas.microsoft.com/office/drawing/2014/main" id="{C02779A8-5B70-4A67-A577-AC75E36E1EBD}"/>
              </a:ext>
            </a:extLst>
          </p:cNvPr>
          <p:cNvSpPr/>
          <p:nvPr/>
        </p:nvSpPr>
        <p:spPr>
          <a:xfrm flipV="1">
            <a:off x="-1" y="772425"/>
            <a:ext cx="12195175" cy="45719"/>
          </a:xfrm>
          <a:prstGeom prst="rect">
            <a:avLst/>
          </a:prstGeom>
          <a:solidFill>
            <a:srgbClr val="EEEE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87D7E8"/>
              </a:solidFill>
            </a:endParaRPr>
          </a:p>
        </p:txBody>
      </p:sp>
      <p:sp>
        <p:nvSpPr>
          <p:cNvPr id="10" name="Google Shape;83;p10">
            <a:extLst>
              <a:ext uri="{FF2B5EF4-FFF2-40B4-BE49-F238E27FC236}">
                <a16:creationId xmlns:a16="http://schemas.microsoft.com/office/drawing/2014/main" id="{48CD21FE-A696-4AFA-9719-057E89081364}"/>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11" name="Google Shape;19;p2">
            <a:extLst>
              <a:ext uri="{FF2B5EF4-FFF2-40B4-BE49-F238E27FC236}">
                <a16:creationId xmlns:a16="http://schemas.microsoft.com/office/drawing/2014/main" id="{315318A0-6EF7-4C39-8D7F-2CE284BF89FC}"/>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4" name="Title 1">
            <a:extLst>
              <a:ext uri="{FF2B5EF4-FFF2-40B4-BE49-F238E27FC236}">
                <a16:creationId xmlns:a16="http://schemas.microsoft.com/office/drawing/2014/main" id="{269281D6-A7ED-6277-C461-1160CC9963A6}"/>
              </a:ext>
            </a:extLst>
          </p:cNvPr>
          <p:cNvSpPr>
            <a:spLocks noGrp="1"/>
          </p:cNvSpPr>
          <p:nvPr>
            <p:ph type="title"/>
          </p:nvPr>
        </p:nvSpPr>
        <p:spPr>
          <a:xfrm>
            <a:off x="503236" y="259377"/>
            <a:ext cx="9436215" cy="307777"/>
          </a:xfrm>
          <a:prstGeom prst="rect">
            <a:avLst/>
          </a:prstGeom>
        </p:spPr>
        <p:txBody>
          <a:bodyPr/>
          <a:lstStyle>
            <a:lvl1pPr>
              <a:defRPr sz="2000"/>
            </a:lvl1pPr>
          </a:lstStyle>
          <a:p>
            <a:r>
              <a:rPr lang="en-US"/>
              <a:t>Click to edit Master title style</a:t>
            </a:r>
          </a:p>
        </p:txBody>
      </p:sp>
    </p:spTree>
    <p:extLst>
      <p:ext uri="{BB962C8B-B14F-4D97-AF65-F5344CB8AC3E}">
        <p14:creationId xmlns:p14="http://schemas.microsoft.com/office/powerpoint/2010/main" val="78535318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81013" y="1445910"/>
            <a:ext cx="11233150" cy="4646916"/>
          </a:xfrm>
          <a:prstGeom prst="rect">
            <a:avLst/>
          </a:prstGeom>
        </p:spPr>
        <p:txBody>
          <a:bodyPr/>
          <a:lstStyle/>
          <a:p>
            <a:pPr lvl="0"/>
            <a:r>
              <a:rPr lang="en-US"/>
              <a:t>Click to edit Master text styles</a:t>
            </a:r>
          </a:p>
          <a:p>
            <a:pPr lvl="1"/>
            <a:r>
              <a:rPr lang="en-US"/>
              <a:t>Second level</a:t>
            </a:r>
          </a:p>
          <a:p>
            <a:pPr lvl="2"/>
            <a:r>
              <a:rPr lang="en-US"/>
              <a:t>Third level</a:t>
            </a:r>
          </a:p>
        </p:txBody>
      </p:sp>
      <p:sp>
        <p:nvSpPr>
          <p:cNvPr id="11" name="Google Shape;83;p10">
            <a:extLst>
              <a:ext uri="{FF2B5EF4-FFF2-40B4-BE49-F238E27FC236}">
                <a16:creationId xmlns:a16="http://schemas.microsoft.com/office/drawing/2014/main" id="{47D35D97-FFCD-4824-A4BD-E39EF437C18B}"/>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12" name="Google Shape;19;p2">
            <a:extLst>
              <a:ext uri="{FF2B5EF4-FFF2-40B4-BE49-F238E27FC236}">
                <a16:creationId xmlns:a16="http://schemas.microsoft.com/office/drawing/2014/main" id="{8AC55750-7409-455E-B134-F78DC002BBB0}"/>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7" name="Text Placeholder 2">
            <a:extLst>
              <a:ext uri="{FF2B5EF4-FFF2-40B4-BE49-F238E27FC236}">
                <a16:creationId xmlns:a16="http://schemas.microsoft.com/office/drawing/2014/main" id="{96AC322F-B80C-3048-3137-BC2AC2C8FC75}"/>
              </a:ext>
            </a:extLst>
          </p:cNvPr>
          <p:cNvSpPr>
            <a:spLocks noGrp="1"/>
          </p:cNvSpPr>
          <p:nvPr>
            <p:ph type="body" idx="14"/>
          </p:nvPr>
        </p:nvSpPr>
        <p:spPr>
          <a:xfrm>
            <a:off x="481012" y="969893"/>
            <a:ext cx="11233150" cy="276999"/>
          </a:xfrm>
          <a:prstGeom prst="rect">
            <a:avLst/>
          </a:prstGeom>
        </p:spPr>
        <p:txBody>
          <a:bodyPr wrap="square" anchor="t" anchorCtr="0">
            <a:spAutoFit/>
          </a:bodyPr>
          <a:lstStyle>
            <a:lvl1pPr marL="0" indent="0">
              <a:lnSpc>
                <a:spcPct val="100000"/>
              </a:lnSpc>
              <a:buNone/>
              <a:defRPr sz="1800" b="0">
                <a:solidFill>
                  <a:srgbClr val="39485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 name="Title 1">
            <a:extLst>
              <a:ext uri="{FF2B5EF4-FFF2-40B4-BE49-F238E27FC236}">
                <a16:creationId xmlns:a16="http://schemas.microsoft.com/office/drawing/2014/main" id="{879A999D-C6BF-166A-4336-47074B1DDF22}"/>
              </a:ext>
            </a:extLst>
          </p:cNvPr>
          <p:cNvSpPr>
            <a:spLocks noGrp="1"/>
          </p:cNvSpPr>
          <p:nvPr>
            <p:ph type="title"/>
          </p:nvPr>
        </p:nvSpPr>
        <p:spPr>
          <a:xfrm>
            <a:off x="503236" y="259377"/>
            <a:ext cx="9436215" cy="307777"/>
          </a:xfrm>
          <a:prstGeom prst="rect">
            <a:avLst/>
          </a:prstGeom>
        </p:spPr>
        <p:txBody>
          <a:bodyPr/>
          <a:lstStyle>
            <a:lvl1pPr>
              <a:defRPr sz="2000"/>
            </a:lvl1pPr>
          </a:lstStyle>
          <a:p>
            <a:r>
              <a:rPr lang="en-US"/>
              <a:t>Click to edit Master title style</a:t>
            </a:r>
          </a:p>
        </p:txBody>
      </p:sp>
    </p:spTree>
    <p:extLst>
      <p:ext uri="{BB962C8B-B14F-4D97-AF65-F5344CB8AC3E}">
        <p14:creationId xmlns:p14="http://schemas.microsoft.com/office/powerpoint/2010/main" val="89610655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81011" y="1009290"/>
            <a:ext cx="5472000" cy="5236235"/>
          </a:xfrm>
          <a:prstGeom prst="rect">
            <a:avLst/>
          </a:prstGeom>
        </p:spPr>
        <p:txBody>
          <a:bodyPr/>
          <a:lstStyle/>
          <a:p>
            <a:pPr lvl="0"/>
            <a:r>
              <a:rPr lang="en-US"/>
              <a:t>Click to 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6242163" y="1009291"/>
            <a:ext cx="5472000" cy="5236234"/>
          </a:xfrm>
          <a:prstGeom prst="rect">
            <a:avLst/>
          </a:prstGeom>
        </p:spPr>
        <p:txBody>
          <a:bodyPr/>
          <a:lstStyle/>
          <a:p>
            <a:pPr lvl="0"/>
            <a:r>
              <a:rPr lang="en-US"/>
              <a:t>Click to edit Master text styles</a:t>
            </a:r>
          </a:p>
          <a:p>
            <a:pPr lvl="1"/>
            <a:r>
              <a:rPr lang="en-US"/>
              <a:t>Second level</a:t>
            </a:r>
          </a:p>
          <a:p>
            <a:pPr lvl="2"/>
            <a:r>
              <a:rPr lang="en-US"/>
              <a:t>Third level</a:t>
            </a:r>
          </a:p>
        </p:txBody>
      </p:sp>
      <p:sp>
        <p:nvSpPr>
          <p:cNvPr id="7" name="Google Shape;83;p10">
            <a:extLst>
              <a:ext uri="{FF2B5EF4-FFF2-40B4-BE49-F238E27FC236}">
                <a16:creationId xmlns:a16="http://schemas.microsoft.com/office/drawing/2014/main" id="{F816DBE1-1271-41F9-9816-E71CE7664CA2}"/>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10" name="Google Shape;19;p2">
            <a:extLst>
              <a:ext uri="{FF2B5EF4-FFF2-40B4-BE49-F238E27FC236}">
                <a16:creationId xmlns:a16="http://schemas.microsoft.com/office/drawing/2014/main" id="{31DE55C1-DBC4-4150-BEE1-DA9901E68940}"/>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2" name="Title 1">
            <a:extLst>
              <a:ext uri="{FF2B5EF4-FFF2-40B4-BE49-F238E27FC236}">
                <a16:creationId xmlns:a16="http://schemas.microsoft.com/office/drawing/2014/main" id="{9DC52961-E979-B0EF-450D-F150869182CA}"/>
              </a:ext>
            </a:extLst>
          </p:cNvPr>
          <p:cNvSpPr>
            <a:spLocks noGrp="1"/>
          </p:cNvSpPr>
          <p:nvPr>
            <p:ph type="title"/>
          </p:nvPr>
        </p:nvSpPr>
        <p:spPr>
          <a:xfrm>
            <a:off x="503236" y="259377"/>
            <a:ext cx="9436215" cy="307777"/>
          </a:xfrm>
          <a:prstGeom prst="rect">
            <a:avLst/>
          </a:prstGeom>
        </p:spPr>
        <p:txBody>
          <a:bodyPr/>
          <a:lstStyle>
            <a:lvl1pPr>
              <a:defRPr sz="2000"/>
            </a:lvl1pPr>
          </a:lstStyle>
          <a:p>
            <a:r>
              <a:rPr lang="en-US"/>
              <a:t>Click to edit Master title style</a:t>
            </a:r>
          </a:p>
        </p:txBody>
      </p:sp>
    </p:spTree>
    <p:extLst>
      <p:ext uri="{BB962C8B-B14F-4D97-AF65-F5344CB8AC3E}">
        <p14:creationId xmlns:p14="http://schemas.microsoft.com/office/powerpoint/2010/main" val="105641931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wo Content Blue">
    <p:bg>
      <p:bgPr>
        <a:solidFill>
          <a:schemeClr val="accent1"/>
        </a:solidFill>
        <a:effectLst/>
      </p:bgPr>
    </p:bg>
    <p:spTree>
      <p:nvGrpSpPr>
        <p:cNvPr id="1" name=""/>
        <p:cNvGrpSpPr/>
        <p:nvPr/>
      </p:nvGrpSpPr>
      <p:grpSpPr>
        <a:xfrm>
          <a:off x="0" y="0"/>
          <a:ext cx="0" cy="0"/>
          <a:chOff x="0" y="0"/>
          <a:chExt cx="0" cy="0"/>
        </a:xfrm>
      </p:grpSpPr>
      <p:sp>
        <p:nvSpPr>
          <p:cNvPr id="16" name="Google Shape;38;p5">
            <a:extLst>
              <a:ext uri="{FF2B5EF4-FFF2-40B4-BE49-F238E27FC236}">
                <a16:creationId xmlns:a16="http://schemas.microsoft.com/office/drawing/2014/main" id="{A328281F-4F4C-47DA-BFA4-1A84B2283715}"/>
              </a:ext>
            </a:extLst>
          </p:cNvPr>
          <p:cNvSpPr/>
          <p:nvPr/>
        </p:nvSpPr>
        <p:spPr>
          <a:xfrm>
            <a:off x="75" y="30678"/>
            <a:ext cx="12195100" cy="765176"/>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67;p8">
            <a:extLst>
              <a:ext uri="{FF2B5EF4-FFF2-40B4-BE49-F238E27FC236}">
                <a16:creationId xmlns:a16="http://schemas.microsoft.com/office/drawing/2014/main" id="{6C2849CA-1CA5-4940-BE76-D52E56E323C7}"/>
              </a:ext>
            </a:extLst>
          </p:cNvPr>
          <p:cNvSpPr/>
          <p:nvPr/>
        </p:nvSpPr>
        <p:spPr>
          <a:xfrm flipV="1">
            <a:off x="-1" y="772425"/>
            <a:ext cx="12195175" cy="45719"/>
          </a:xfrm>
          <a:prstGeom prst="rect">
            <a:avLst/>
          </a:prstGeom>
          <a:solidFill>
            <a:srgbClr val="EEEE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87D7E8"/>
              </a:solidFill>
            </a:endParaRPr>
          </a:p>
        </p:txBody>
      </p:sp>
      <p:sp>
        <p:nvSpPr>
          <p:cNvPr id="22" name="Slide Number Placeholder 5">
            <a:extLst>
              <a:ext uri="{FF2B5EF4-FFF2-40B4-BE49-F238E27FC236}">
                <a16:creationId xmlns:a16="http://schemas.microsoft.com/office/drawing/2014/main" id="{3AC5F04F-6986-4DE5-9745-28D8740F9CBF}"/>
              </a:ext>
            </a:extLst>
          </p:cNvPr>
          <p:cNvSpPr txBox="1">
            <a:spLocks/>
          </p:cNvSpPr>
          <p:nvPr/>
        </p:nvSpPr>
        <p:spPr>
          <a:xfrm>
            <a:off x="11151407" y="6462657"/>
            <a:ext cx="549287" cy="153888"/>
          </a:xfrm>
          <a:prstGeom prst="rect">
            <a:avLst/>
          </a:prstGeom>
        </p:spPr>
        <p:txBody>
          <a:bodyPr vert="horz" wrap="square" lIns="0" tIns="0" rIns="0" bIns="0" rtlCol="0" anchor="ctr">
            <a:spAutoFit/>
          </a:bodyPr>
          <a:lstStyle>
            <a:defPPr>
              <a:defRPr lang="en-US"/>
            </a:defPPr>
            <a:lvl1pPr marL="0" algn="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704619B-9823-F845-874B-2390AC991BC7}" type="slidenum">
              <a:rPr lang="en-US" smtClean="0">
                <a:solidFill>
                  <a:schemeClr val="bg1"/>
                </a:solidFill>
              </a:rPr>
              <a:pPr/>
              <a:t>‹#›</a:t>
            </a:fld>
            <a:endParaRPr lang="en-US">
              <a:solidFill>
                <a:schemeClr val="bg1"/>
              </a:solidFill>
            </a:endParaRPr>
          </a:p>
        </p:txBody>
      </p:sp>
      <p:sp>
        <p:nvSpPr>
          <p:cNvPr id="11" name="Google Shape;83;p10">
            <a:extLst>
              <a:ext uri="{FF2B5EF4-FFF2-40B4-BE49-F238E27FC236}">
                <a16:creationId xmlns:a16="http://schemas.microsoft.com/office/drawing/2014/main" id="{FE89A301-87A5-42A1-9434-A7657CE524AB}"/>
              </a:ext>
            </a:extLst>
          </p:cNvPr>
          <p:cNvSpPr/>
          <p:nvPr/>
        </p:nvSpPr>
        <p:spPr>
          <a:xfrm>
            <a:off x="0" y="0"/>
            <a:ext cx="12195175" cy="60800"/>
          </a:xfrm>
          <a:prstGeom prst="rect">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18" name="Google Shape;19;p2">
            <a:extLst>
              <a:ext uri="{FF2B5EF4-FFF2-40B4-BE49-F238E27FC236}">
                <a16:creationId xmlns:a16="http://schemas.microsoft.com/office/drawing/2014/main" id="{5E33B8C6-977C-413C-AD75-DA85631AFC90}"/>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17" name="TextBox 16">
            <a:extLst>
              <a:ext uri="{FF2B5EF4-FFF2-40B4-BE49-F238E27FC236}">
                <a16:creationId xmlns:a16="http://schemas.microsoft.com/office/drawing/2014/main" id="{49DB2F47-5448-7428-C21E-0DE295E49F36}"/>
              </a:ext>
            </a:extLst>
          </p:cNvPr>
          <p:cNvSpPr txBox="1"/>
          <p:nvPr userDrawn="1"/>
        </p:nvSpPr>
        <p:spPr>
          <a:xfrm>
            <a:off x="481013" y="6400799"/>
            <a:ext cx="3787774" cy="184666"/>
          </a:xfrm>
          <a:prstGeom prst="rect">
            <a:avLst/>
          </a:prstGeom>
          <a:noFill/>
        </p:spPr>
        <p:txBody>
          <a:bodyPr wrap="square" lIns="0" rIns="0" rtlCol="0"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600" b="0" i="0" u="none" strike="noStrike" kern="0" cap="none" spc="0" normalizeH="0" baseline="0" noProof="0">
                <a:ln>
                  <a:noFill/>
                </a:ln>
                <a:solidFill>
                  <a:schemeClr val="bg1"/>
                </a:solidFill>
                <a:effectLst/>
                <a:uLnTx/>
                <a:uFillTx/>
                <a:latin typeface="+mn-lt"/>
                <a:ea typeface="Roboto"/>
                <a:cs typeface="Roboto"/>
                <a:sym typeface="Roboto"/>
              </a:rPr>
              <a:t>© 2025 Dow Jones Energy Limited. All rights reserved.</a:t>
            </a:r>
            <a:endParaRPr kumimoji="0" lang="en-US" sz="1100" b="0" i="0" u="none" strike="noStrike" kern="0" cap="none" spc="0" normalizeH="0" baseline="0" noProof="0">
              <a:ln>
                <a:noFill/>
              </a:ln>
              <a:solidFill>
                <a:schemeClr val="bg1"/>
              </a:solidFill>
              <a:effectLst/>
              <a:uLnTx/>
              <a:uFillTx/>
              <a:latin typeface="+mn-lt"/>
              <a:ea typeface="Roboto"/>
              <a:cs typeface="Roboto"/>
              <a:sym typeface="Roboto"/>
            </a:endParaRPr>
          </a:p>
        </p:txBody>
      </p:sp>
      <p:sp>
        <p:nvSpPr>
          <p:cNvPr id="20" name="Text Placeholder 2">
            <a:extLst>
              <a:ext uri="{FF2B5EF4-FFF2-40B4-BE49-F238E27FC236}">
                <a16:creationId xmlns:a16="http://schemas.microsoft.com/office/drawing/2014/main" id="{84DA68D8-5BE5-33FB-D328-91749110D97D}"/>
              </a:ext>
            </a:extLst>
          </p:cNvPr>
          <p:cNvSpPr>
            <a:spLocks noGrp="1"/>
          </p:cNvSpPr>
          <p:nvPr>
            <p:ph idx="14"/>
          </p:nvPr>
        </p:nvSpPr>
        <p:spPr>
          <a:xfrm>
            <a:off x="481013" y="1062379"/>
            <a:ext cx="5471996" cy="5234904"/>
          </a:xfrm>
          <a:prstGeom prst="rect">
            <a:avLst/>
          </a:prstGeom>
        </p:spPr>
        <p:txBody>
          <a:bodyPr vert="horz" lIns="0" tIns="0" rIns="0" bIns="0" rtlCol="0">
            <a:noAutofit/>
          </a:bodyPr>
          <a:lstStyle>
            <a:lvl1pPr>
              <a:defRPr lang="en-US" smtClean="0">
                <a:solidFill>
                  <a:schemeClr val="bg1"/>
                </a:solidFill>
              </a:defRPr>
            </a:lvl1pPr>
            <a:lvl2pPr>
              <a:defRPr lang="en-US" smtClean="0">
                <a:solidFill>
                  <a:schemeClr val="bg1"/>
                </a:solidFill>
              </a:defRPr>
            </a:lvl2pPr>
            <a:lvl3pPr>
              <a:defRPr lang="en-US" smtClean="0">
                <a:solidFill>
                  <a:schemeClr val="bg1"/>
                </a:solidFill>
              </a:defRPr>
            </a:lvl3pPr>
          </a:lstStyle>
          <a:p>
            <a:pPr lvl="0">
              <a:buClr>
                <a:schemeClr val="accent2"/>
              </a:buClr>
              <a:buFont typeface="Wingdings 2" panose="05020102010507070707" pitchFamily="18" charset="2"/>
              <a:buChar char=""/>
            </a:pPr>
            <a:r>
              <a:rPr lang="en-US"/>
              <a:t>Click to edit Master text styles</a:t>
            </a:r>
          </a:p>
          <a:p>
            <a:pPr lvl="1">
              <a:buClr>
                <a:schemeClr val="accent2"/>
              </a:buClr>
              <a:buFont typeface="Wingdings 2" panose="05020102010507070707" pitchFamily="18" charset="2"/>
              <a:buChar char=""/>
            </a:pPr>
            <a:r>
              <a:rPr lang="en-US"/>
              <a:t>Second level</a:t>
            </a:r>
          </a:p>
          <a:p>
            <a:pPr lvl="2">
              <a:buClr>
                <a:schemeClr val="accent2"/>
              </a:buClr>
              <a:buFont typeface="Wingdings 2" panose="05020102010507070707" pitchFamily="18" charset="2"/>
              <a:buChar char=""/>
            </a:pPr>
            <a:r>
              <a:rPr lang="en-US"/>
              <a:t>Third level</a:t>
            </a:r>
          </a:p>
        </p:txBody>
      </p:sp>
      <p:sp>
        <p:nvSpPr>
          <p:cNvPr id="21" name="Text Placeholder 2">
            <a:extLst>
              <a:ext uri="{FF2B5EF4-FFF2-40B4-BE49-F238E27FC236}">
                <a16:creationId xmlns:a16="http://schemas.microsoft.com/office/drawing/2014/main" id="{776B89EB-95AB-281F-7DB2-E65A7C1A0D80}"/>
              </a:ext>
            </a:extLst>
          </p:cNvPr>
          <p:cNvSpPr>
            <a:spLocks noGrp="1"/>
          </p:cNvSpPr>
          <p:nvPr>
            <p:ph idx="15"/>
          </p:nvPr>
        </p:nvSpPr>
        <p:spPr>
          <a:xfrm>
            <a:off x="6242166" y="1062379"/>
            <a:ext cx="5471996" cy="5234904"/>
          </a:xfrm>
          <a:prstGeom prst="rect">
            <a:avLst/>
          </a:prstGeom>
        </p:spPr>
        <p:txBody>
          <a:bodyPr vert="horz" lIns="0" tIns="0" rIns="0" bIns="0" rtlCol="0">
            <a:noAutofit/>
          </a:bodyPr>
          <a:lstStyle>
            <a:lvl1pPr>
              <a:defRPr lang="en-US" smtClean="0">
                <a:solidFill>
                  <a:schemeClr val="bg1"/>
                </a:solidFill>
              </a:defRPr>
            </a:lvl1pPr>
            <a:lvl2pPr>
              <a:defRPr lang="en-US" smtClean="0">
                <a:solidFill>
                  <a:schemeClr val="bg1"/>
                </a:solidFill>
              </a:defRPr>
            </a:lvl2pPr>
            <a:lvl3pPr>
              <a:defRPr lang="en-US" smtClean="0">
                <a:solidFill>
                  <a:schemeClr val="bg1"/>
                </a:solidFill>
              </a:defRPr>
            </a:lvl3pPr>
          </a:lstStyle>
          <a:p>
            <a:pPr lvl="0">
              <a:buClr>
                <a:schemeClr val="accent2"/>
              </a:buClr>
              <a:buFont typeface="Wingdings 2" panose="05020102010507070707" pitchFamily="18" charset="2"/>
              <a:buChar char=""/>
            </a:pPr>
            <a:r>
              <a:rPr lang="en-US"/>
              <a:t>Click to edit Master text styles</a:t>
            </a:r>
          </a:p>
          <a:p>
            <a:pPr lvl="1">
              <a:buClr>
                <a:schemeClr val="accent2"/>
              </a:buClr>
              <a:buFont typeface="Wingdings 2" panose="05020102010507070707" pitchFamily="18" charset="2"/>
              <a:buChar char=""/>
            </a:pPr>
            <a:r>
              <a:rPr lang="en-US"/>
              <a:t>Second level</a:t>
            </a:r>
          </a:p>
          <a:p>
            <a:pPr lvl="2">
              <a:buClr>
                <a:schemeClr val="accent2"/>
              </a:buClr>
              <a:buFont typeface="Wingdings 2" panose="05020102010507070707" pitchFamily="18" charset="2"/>
              <a:buChar char=""/>
            </a:pPr>
            <a:r>
              <a:rPr lang="en-US"/>
              <a:t>Third level</a:t>
            </a:r>
          </a:p>
        </p:txBody>
      </p:sp>
      <p:sp>
        <p:nvSpPr>
          <p:cNvPr id="2" name="Title 1">
            <a:extLst>
              <a:ext uri="{FF2B5EF4-FFF2-40B4-BE49-F238E27FC236}">
                <a16:creationId xmlns:a16="http://schemas.microsoft.com/office/drawing/2014/main" id="{11D4D433-0CB9-B4D2-0C6A-A2CD73CF98EB}"/>
              </a:ext>
            </a:extLst>
          </p:cNvPr>
          <p:cNvSpPr>
            <a:spLocks noGrp="1"/>
          </p:cNvSpPr>
          <p:nvPr>
            <p:ph type="title"/>
          </p:nvPr>
        </p:nvSpPr>
        <p:spPr>
          <a:xfrm>
            <a:off x="503236" y="259377"/>
            <a:ext cx="9436215" cy="307777"/>
          </a:xfrm>
          <a:prstGeom prst="rect">
            <a:avLst/>
          </a:prstGeom>
        </p:spPr>
        <p:txBody>
          <a:bodyPr/>
          <a:lstStyle>
            <a:lvl1pPr>
              <a:defRPr sz="2000"/>
            </a:lvl1pPr>
          </a:lstStyle>
          <a:p>
            <a:r>
              <a:rPr lang="en-US"/>
              <a:t>Click to edit Master title style</a:t>
            </a:r>
          </a:p>
        </p:txBody>
      </p:sp>
    </p:spTree>
    <p:extLst>
      <p:ext uri="{BB962C8B-B14F-4D97-AF65-F5344CB8AC3E}">
        <p14:creationId xmlns:p14="http://schemas.microsoft.com/office/powerpoint/2010/main" val="370750857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wo Content Dark">
    <p:bg>
      <p:bgPr>
        <a:solidFill>
          <a:schemeClr val="accent2"/>
        </a:solidFill>
        <a:effectLst/>
      </p:bgPr>
    </p:bg>
    <p:spTree>
      <p:nvGrpSpPr>
        <p:cNvPr id="1" name=""/>
        <p:cNvGrpSpPr/>
        <p:nvPr/>
      </p:nvGrpSpPr>
      <p:grpSpPr>
        <a:xfrm>
          <a:off x="0" y="0"/>
          <a:ext cx="0" cy="0"/>
          <a:chOff x="0" y="0"/>
          <a:chExt cx="0" cy="0"/>
        </a:xfrm>
      </p:grpSpPr>
      <p:sp>
        <p:nvSpPr>
          <p:cNvPr id="16" name="Google Shape;38;p5">
            <a:extLst>
              <a:ext uri="{FF2B5EF4-FFF2-40B4-BE49-F238E27FC236}">
                <a16:creationId xmlns:a16="http://schemas.microsoft.com/office/drawing/2014/main" id="{A328281F-4F4C-47DA-BFA4-1A84B2283715}"/>
              </a:ext>
            </a:extLst>
          </p:cNvPr>
          <p:cNvSpPr/>
          <p:nvPr/>
        </p:nvSpPr>
        <p:spPr>
          <a:xfrm>
            <a:off x="75" y="30678"/>
            <a:ext cx="12195100" cy="765176"/>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Content Placeholder 2">
            <a:extLst>
              <a:ext uri="{FF2B5EF4-FFF2-40B4-BE49-F238E27FC236}">
                <a16:creationId xmlns:a16="http://schemas.microsoft.com/office/drawing/2014/main" id="{22CB3539-C4DA-49D9-ADE4-7376998C3FA5}"/>
              </a:ext>
            </a:extLst>
          </p:cNvPr>
          <p:cNvSpPr>
            <a:spLocks noGrp="1"/>
          </p:cNvSpPr>
          <p:nvPr>
            <p:ph sz="half" idx="1"/>
          </p:nvPr>
        </p:nvSpPr>
        <p:spPr>
          <a:xfrm>
            <a:off x="481011" y="1062378"/>
            <a:ext cx="5472000" cy="5217652"/>
          </a:xfrm>
          <a:prstGeom prst="rect">
            <a:avLst/>
          </a:prstGeom>
        </p:spPr>
        <p:txBody>
          <a:bodyPr vert="horz" lIns="0" tIns="0" rIns="0" bIns="0" rtlCol="0">
            <a:noAutofit/>
          </a:bodyPr>
          <a:lstStyle>
            <a:lvl1pPr>
              <a:defRPr lang="en-US" dirty="0">
                <a:solidFill>
                  <a:schemeClr val="bg1"/>
                </a:solidFill>
              </a:defRPr>
            </a:lvl1pPr>
            <a:lvl2pPr>
              <a:buClr>
                <a:schemeClr val="bg1"/>
              </a:buClr>
              <a:defRPr lang="en-US" dirty="0">
                <a:solidFill>
                  <a:schemeClr val="bg1"/>
                </a:solidFill>
              </a:defRPr>
            </a:lvl2pPr>
            <a:lvl3pPr>
              <a:buClr>
                <a:schemeClr val="bg1"/>
              </a:buClr>
              <a:defRPr lang="en-US" dirty="0">
                <a:solidFill>
                  <a:schemeClr val="bg1"/>
                </a:solidFill>
              </a:defRPr>
            </a:lvl3pPr>
          </a:lstStyle>
          <a:p>
            <a:pPr lvl="0"/>
            <a:r>
              <a:rPr lang="en-US"/>
              <a:t>Click to edit Master text styles</a:t>
            </a:r>
          </a:p>
          <a:p>
            <a:pPr lvl="1"/>
            <a:r>
              <a:rPr lang="en-US"/>
              <a:t>Second level</a:t>
            </a:r>
          </a:p>
          <a:p>
            <a:pPr lvl="2"/>
            <a:r>
              <a:rPr lang="en-US"/>
              <a:t>Third level</a:t>
            </a:r>
          </a:p>
        </p:txBody>
      </p:sp>
      <p:sp>
        <p:nvSpPr>
          <p:cNvPr id="13" name="Content Placeholder 3">
            <a:extLst>
              <a:ext uri="{FF2B5EF4-FFF2-40B4-BE49-F238E27FC236}">
                <a16:creationId xmlns:a16="http://schemas.microsoft.com/office/drawing/2014/main" id="{362C1527-E3CB-4E61-8E89-2CDEB00362F6}"/>
              </a:ext>
            </a:extLst>
          </p:cNvPr>
          <p:cNvSpPr>
            <a:spLocks noGrp="1"/>
          </p:cNvSpPr>
          <p:nvPr>
            <p:ph sz="half" idx="2"/>
          </p:nvPr>
        </p:nvSpPr>
        <p:spPr>
          <a:xfrm>
            <a:off x="6242163" y="1062378"/>
            <a:ext cx="5472000" cy="5217651"/>
          </a:xfrm>
          <a:prstGeom prst="rect">
            <a:avLst/>
          </a:prstGeom>
        </p:spPr>
        <p:txBody>
          <a:bodyPr vert="horz" lIns="0" tIns="0" rIns="0" bIns="0" rtlCol="0">
            <a:noAutofit/>
          </a:bodyPr>
          <a:lstStyle>
            <a:lvl1pPr>
              <a:defRPr lang="en-US">
                <a:solidFill>
                  <a:schemeClr val="bg1"/>
                </a:solidFill>
              </a:defRPr>
            </a:lvl1pPr>
            <a:lvl2pPr>
              <a:buClr>
                <a:schemeClr val="bg1"/>
              </a:buClr>
              <a:defRPr lang="en-US">
                <a:solidFill>
                  <a:schemeClr val="bg1"/>
                </a:solidFill>
              </a:defRPr>
            </a:lvl2pPr>
            <a:lvl3pPr>
              <a:buClr>
                <a:schemeClr val="bg1"/>
              </a:buClr>
              <a:defRPr lang="en-US">
                <a:solidFill>
                  <a:schemeClr val="bg1"/>
                </a:solidFill>
              </a:defRPr>
            </a:lvl3pPr>
          </a:lstStyle>
          <a:p>
            <a:pPr lvl="0"/>
            <a:r>
              <a:rPr lang="en-US"/>
              <a:t>Click to edit Master text styles</a:t>
            </a:r>
          </a:p>
          <a:p>
            <a:pPr lvl="1"/>
            <a:r>
              <a:rPr lang="en-US"/>
              <a:t>Second level</a:t>
            </a:r>
          </a:p>
          <a:p>
            <a:pPr lvl="2"/>
            <a:r>
              <a:rPr lang="en-US"/>
              <a:t>Third level</a:t>
            </a:r>
          </a:p>
        </p:txBody>
      </p:sp>
      <p:sp>
        <p:nvSpPr>
          <p:cNvPr id="19" name="Google Shape;67;p8">
            <a:extLst>
              <a:ext uri="{FF2B5EF4-FFF2-40B4-BE49-F238E27FC236}">
                <a16:creationId xmlns:a16="http://schemas.microsoft.com/office/drawing/2014/main" id="{6C2849CA-1CA5-4940-BE76-D52E56E323C7}"/>
              </a:ext>
            </a:extLst>
          </p:cNvPr>
          <p:cNvSpPr/>
          <p:nvPr/>
        </p:nvSpPr>
        <p:spPr>
          <a:xfrm flipV="1">
            <a:off x="-1" y="772425"/>
            <a:ext cx="12195175" cy="45719"/>
          </a:xfrm>
          <a:prstGeom prst="rect">
            <a:avLst/>
          </a:prstGeom>
          <a:solidFill>
            <a:srgbClr val="EEEE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87D7E8"/>
              </a:solidFill>
            </a:endParaRPr>
          </a:p>
        </p:txBody>
      </p:sp>
      <p:sp>
        <p:nvSpPr>
          <p:cNvPr id="20" name="Google Shape;23;p3">
            <a:extLst>
              <a:ext uri="{FF2B5EF4-FFF2-40B4-BE49-F238E27FC236}">
                <a16:creationId xmlns:a16="http://schemas.microsoft.com/office/drawing/2014/main" id="{3B584D10-A4F8-4AFA-985F-97B791E59F58}"/>
              </a:ext>
            </a:extLst>
          </p:cNvPr>
          <p:cNvSpPr/>
          <p:nvPr/>
        </p:nvSpPr>
        <p:spPr>
          <a:xfrm>
            <a:off x="-1" y="-1"/>
            <a:ext cx="12195176" cy="45719"/>
          </a:xfrm>
          <a:prstGeom prst="rect">
            <a:avLst/>
          </a:prstGeom>
          <a:solidFill>
            <a:srgbClr val="0016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162B"/>
              </a:solidFill>
            </a:endParaRPr>
          </a:p>
        </p:txBody>
      </p:sp>
      <p:sp>
        <p:nvSpPr>
          <p:cNvPr id="14" name="Google Shape;83;p10">
            <a:extLst>
              <a:ext uri="{FF2B5EF4-FFF2-40B4-BE49-F238E27FC236}">
                <a16:creationId xmlns:a16="http://schemas.microsoft.com/office/drawing/2014/main" id="{7F63543E-6FD4-460E-996D-07515A48DA23}"/>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18" name="Google Shape;19;p2">
            <a:extLst>
              <a:ext uri="{FF2B5EF4-FFF2-40B4-BE49-F238E27FC236}">
                <a16:creationId xmlns:a16="http://schemas.microsoft.com/office/drawing/2014/main" id="{23363BAE-F905-4CB6-A7BD-052DF6C96A5E}"/>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2" name="Title 1">
            <a:extLst>
              <a:ext uri="{FF2B5EF4-FFF2-40B4-BE49-F238E27FC236}">
                <a16:creationId xmlns:a16="http://schemas.microsoft.com/office/drawing/2014/main" id="{9EEE44AA-8B50-7A5D-1E8C-06DE1453D527}"/>
              </a:ext>
            </a:extLst>
          </p:cNvPr>
          <p:cNvSpPr>
            <a:spLocks noGrp="1"/>
          </p:cNvSpPr>
          <p:nvPr>
            <p:ph type="title"/>
          </p:nvPr>
        </p:nvSpPr>
        <p:spPr>
          <a:xfrm>
            <a:off x="503236" y="259377"/>
            <a:ext cx="9436215" cy="307777"/>
          </a:xfrm>
          <a:prstGeom prst="rect">
            <a:avLst/>
          </a:prstGeom>
        </p:spPr>
        <p:txBody>
          <a:bodyPr/>
          <a:lstStyle>
            <a:lvl1pPr>
              <a:defRPr sz="2000"/>
            </a:lvl1pPr>
          </a:lstStyle>
          <a:p>
            <a:r>
              <a:rPr lang="en-US"/>
              <a:t>Click to edit Master title style</a:t>
            </a:r>
          </a:p>
        </p:txBody>
      </p:sp>
    </p:spTree>
    <p:extLst>
      <p:ext uri="{BB962C8B-B14F-4D97-AF65-F5344CB8AC3E}">
        <p14:creationId xmlns:p14="http://schemas.microsoft.com/office/powerpoint/2010/main" val="337933919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9" name="Google Shape;83;p10">
            <a:extLst>
              <a:ext uri="{FF2B5EF4-FFF2-40B4-BE49-F238E27FC236}">
                <a16:creationId xmlns:a16="http://schemas.microsoft.com/office/drawing/2014/main" id="{49574B0A-3B5A-4094-99E1-E9BBD0B8E4FB}"/>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10" name="Google Shape;19;p2">
            <a:extLst>
              <a:ext uri="{FF2B5EF4-FFF2-40B4-BE49-F238E27FC236}">
                <a16:creationId xmlns:a16="http://schemas.microsoft.com/office/drawing/2014/main" id="{63108FA1-456A-4B49-ACED-9AFF2EC76788}"/>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8" name="Text Placeholder 2">
            <a:extLst>
              <a:ext uri="{FF2B5EF4-FFF2-40B4-BE49-F238E27FC236}">
                <a16:creationId xmlns:a16="http://schemas.microsoft.com/office/drawing/2014/main" id="{529D93CE-25E5-6405-FB59-B1AD8681734E}"/>
              </a:ext>
            </a:extLst>
          </p:cNvPr>
          <p:cNvSpPr>
            <a:spLocks noGrp="1"/>
          </p:cNvSpPr>
          <p:nvPr>
            <p:ph idx="15"/>
          </p:nvPr>
        </p:nvSpPr>
        <p:spPr>
          <a:xfrm>
            <a:off x="481013" y="1524000"/>
            <a:ext cx="5471996" cy="4646444"/>
          </a:xfrm>
          <a:prstGeom prst="rect">
            <a:avLst/>
          </a:prstGeom>
        </p:spPr>
        <p:txBody>
          <a:bodyPr vert="horz" lIns="0" tIns="0" rIns="0" bIns="0" rtlCol="0">
            <a:noAutofit/>
          </a:bodyPr>
          <a:lstStyle>
            <a:lvl1pPr>
              <a:defRPr lang="en-US" smtClean="0"/>
            </a:lvl1pPr>
            <a:lvl2pPr>
              <a:defRPr lang="en-US" smtClean="0"/>
            </a:lvl2pPr>
            <a:lvl3pPr>
              <a:defRPr lang="en-US" smtClean="0"/>
            </a:lvl3pPr>
          </a:lstStyle>
          <a:p>
            <a:pPr lvl="0">
              <a:buClr>
                <a:srgbClr val="02A3D5"/>
              </a:buClr>
              <a:buFont typeface="Wingdings 2" panose="05020102010507070707" pitchFamily="18" charset="2"/>
              <a:buChar char=""/>
            </a:pPr>
            <a:r>
              <a:rPr lang="en-US"/>
              <a:t>Click to edit Master text styles</a:t>
            </a:r>
          </a:p>
          <a:p>
            <a:pPr lvl="1">
              <a:buClr>
                <a:srgbClr val="02A3D5"/>
              </a:buClr>
              <a:buFont typeface="Wingdings 2" panose="05020102010507070707" pitchFamily="18" charset="2"/>
              <a:buChar char=""/>
            </a:pPr>
            <a:r>
              <a:rPr lang="en-US"/>
              <a:t>Second level</a:t>
            </a:r>
          </a:p>
          <a:p>
            <a:pPr lvl="2">
              <a:buClr>
                <a:srgbClr val="02A3D5"/>
              </a:buClr>
              <a:buFont typeface="Wingdings 2" panose="05020102010507070707" pitchFamily="18" charset="2"/>
              <a:buChar char=""/>
            </a:pPr>
            <a:r>
              <a:rPr lang="en-US"/>
              <a:t>Third level</a:t>
            </a:r>
          </a:p>
        </p:txBody>
      </p:sp>
      <p:sp>
        <p:nvSpPr>
          <p:cNvPr id="12" name="Text Placeholder 2">
            <a:extLst>
              <a:ext uri="{FF2B5EF4-FFF2-40B4-BE49-F238E27FC236}">
                <a16:creationId xmlns:a16="http://schemas.microsoft.com/office/drawing/2014/main" id="{CCE3574D-DB6B-9BD8-6AC1-FB07A5B2D472}"/>
              </a:ext>
            </a:extLst>
          </p:cNvPr>
          <p:cNvSpPr>
            <a:spLocks noGrp="1"/>
          </p:cNvSpPr>
          <p:nvPr>
            <p:ph type="body" idx="14"/>
          </p:nvPr>
        </p:nvSpPr>
        <p:spPr>
          <a:xfrm>
            <a:off x="481012" y="1027472"/>
            <a:ext cx="11233150" cy="276999"/>
          </a:xfrm>
          <a:prstGeom prst="rect">
            <a:avLst/>
          </a:prstGeom>
        </p:spPr>
        <p:txBody>
          <a:bodyPr wrap="square" anchor="t" anchorCtr="0">
            <a:spAutoFit/>
          </a:bodyPr>
          <a:lstStyle>
            <a:lvl1pPr marL="0" indent="0">
              <a:lnSpc>
                <a:spcPct val="100000"/>
              </a:lnSpc>
              <a:buNone/>
              <a:defRPr sz="1800" b="0">
                <a:solidFill>
                  <a:srgbClr val="39485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ext Placeholder 2">
            <a:extLst>
              <a:ext uri="{FF2B5EF4-FFF2-40B4-BE49-F238E27FC236}">
                <a16:creationId xmlns:a16="http://schemas.microsoft.com/office/drawing/2014/main" id="{5845DA99-4691-9BBD-C211-8F4696B432E8}"/>
              </a:ext>
            </a:extLst>
          </p:cNvPr>
          <p:cNvSpPr>
            <a:spLocks noGrp="1"/>
          </p:cNvSpPr>
          <p:nvPr>
            <p:ph idx="16"/>
          </p:nvPr>
        </p:nvSpPr>
        <p:spPr>
          <a:xfrm>
            <a:off x="6242166" y="1524000"/>
            <a:ext cx="5471996" cy="4646444"/>
          </a:xfrm>
          <a:prstGeom prst="rect">
            <a:avLst/>
          </a:prstGeom>
        </p:spPr>
        <p:txBody>
          <a:bodyPr vert="horz" lIns="0" tIns="0" rIns="0" bIns="0" rtlCol="0">
            <a:noAutofit/>
          </a:bodyPr>
          <a:lstStyle>
            <a:lvl1pPr>
              <a:defRPr lang="en-US" smtClean="0"/>
            </a:lvl1pPr>
            <a:lvl2pPr>
              <a:defRPr lang="en-US" smtClean="0"/>
            </a:lvl2pPr>
            <a:lvl3pPr>
              <a:defRPr lang="en-US" smtClean="0"/>
            </a:lvl3pPr>
          </a:lstStyle>
          <a:p>
            <a:pPr lvl="0">
              <a:buClr>
                <a:srgbClr val="02A3D5"/>
              </a:buClr>
              <a:buFont typeface="Wingdings 2" panose="05020102010507070707" pitchFamily="18" charset="2"/>
              <a:buChar char=""/>
            </a:pPr>
            <a:r>
              <a:rPr lang="en-US"/>
              <a:t>Click to edit Master text styles</a:t>
            </a:r>
          </a:p>
          <a:p>
            <a:pPr lvl="1">
              <a:buClr>
                <a:srgbClr val="02A3D5"/>
              </a:buClr>
              <a:buFont typeface="Wingdings 2" panose="05020102010507070707" pitchFamily="18" charset="2"/>
              <a:buChar char=""/>
            </a:pPr>
            <a:r>
              <a:rPr lang="en-US"/>
              <a:t>Second level</a:t>
            </a:r>
          </a:p>
          <a:p>
            <a:pPr lvl="2">
              <a:buClr>
                <a:srgbClr val="02A3D5"/>
              </a:buClr>
              <a:buFont typeface="Wingdings 2" panose="05020102010507070707" pitchFamily="18" charset="2"/>
              <a:buChar char=""/>
            </a:pPr>
            <a:r>
              <a:rPr lang="en-US"/>
              <a:t>Third level</a:t>
            </a:r>
          </a:p>
        </p:txBody>
      </p:sp>
      <p:sp>
        <p:nvSpPr>
          <p:cNvPr id="3" name="Title 1">
            <a:extLst>
              <a:ext uri="{FF2B5EF4-FFF2-40B4-BE49-F238E27FC236}">
                <a16:creationId xmlns:a16="http://schemas.microsoft.com/office/drawing/2014/main" id="{005B5286-C40B-4152-FA3F-DC8461685D80}"/>
              </a:ext>
            </a:extLst>
          </p:cNvPr>
          <p:cNvSpPr>
            <a:spLocks noGrp="1"/>
          </p:cNvSpPr>
          <p:nvPr>
            <p:ph type="title"/>
          </p:nvPr>
        </p:nvSpPr>
        <p:spPr>
          <a:xfrm>
            <a:off x="503236" y="259377"/>
            <a:ext cx="9436215" cy="307777"/>
          </a:xfrm>
          <a:prstGeom prst="rect">
            <a:avLst/>
          </a:prstGeom>
        </p:spPr>
        <p:txBody>
          <a:bodyPr/>
          <a:lstStyle>
            <a:lvl1pPr>
              <a:defRPr sz="2000"/>
            </a:lvl1pPr>
          </a:lstStyle>
          <a:p>
            <a:r>
              <a:rPr lang="en-US"/>
              <a:t>Click to edit Master title style</a:t>
            </a:r>
          </a:p>
        </p:txBody>
      </p:sp>
    </p:spTree>
    <p:extLst>
      <p:ext uri="{BB962C8B-B14F-4D97-AF65-F5344CB8AC3E}">
        <p14:creationId xmlns:p14="http://schemas.microsoft.com/office/powerpoint/2010/main" val="19372184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mparison with 2 Headers">
    <p:spTree>
      <p:nvGrpSpPr>
        <p:cNvPr id="1" name=""/>
        <p:cNvGrpSpPr/>
        <p:nvPr/>
      </p:nvGrpSpPr>
      <p:grpSpPr>
        <a:xfrm>
          <a:off x="0" y="0"/>
          <a:ext cx="0" cy="0"/>
          <a:chOff x="0" y="0"/>
          <a:chExt cx="0" cy="0"/>
        </a:xfrm>
      </p:grpSpPr>
      <p:sp>
        <p:nvSpPr>
          <p:cNvPr id="11" name="Google Shape;83;p10">
            <a:extLst>
              <a:ext uri="{FF2B5EF4-FFF2-40B4-BE49-F238E27FC236}">
                <a16:creationId xmlns:a16="http://schemas.microsoft.com/office/drawing/2014/main" id="{596D9720-D909-403C-9303-9EFF37CBDE94}"/>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10" name="Google Shape;19;p2">
            <a:extLst>
              <a:ext uri="{FF2B5EF4-FFF2-40B4-BE49-F238E27FC236}">
                <a16:creationId xmlns:a16="http://schemas.microsoft.com/office/drawing/2014/main" id="{33D4BC5F-F82C-4ED2-AD3E-26ECE541C9FB}"/>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21" name="Text Placeholder 2">
            <a:extLst>
              <a:ext uri="{FF2B5EF4-FFF2-40B4-BE49-F238E27FC236}">
                <a16:creationId xmlns:a16="http://schemas.microsoft.com/office/drawing/2014/main" id="{DBFD2432-FF14-A31D-F004-6F22B2EB1643}"/>
              </a:ext>
            </a:extLst>
          </p:cNvPr>
          <p:cNvSpPr>
            <a:spLocks noGrp="1"/>
          </p:cNvSpPr>
          <p:nvPr>
            <p:ph type="body" idx="15"/>
          </p:nvPr>
        </p:nvSpPr>
        <p:spPr>
          <a:xfrm>
            <a:off x="477924" y="1027472"/>
            <a:ext cx="5471999" cy="276999"/>
          </a:xfrm>
          <a:prstGeom prst="rect">
            <a:avLst/>
          </a:prstGeom>
        </p:spPr>
        <p:txBody>
          <a:bodyPr wrap="square" anchor="t" anchorCtr="0">
            <a:spAutoFit/>
          </a:bodyPr>
          <a:lstStyle>
            <a:lvl1pPr marL="0" indent="0">
              <a:lnSpc>
                <a:spcPct val="100000"/>
              </a:lnSpc>
              <a:buNone/>
              <a:defRPr sz="1800" b="0">
                <a:solidFill>
                  <a:srgbClr val="39485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2" name="Text Placeholder 2">
            <a:extLst>
              <a:ext uri="{FF2B5EF4-FFF2-40B4-BE49-F238E27FC236}">
                <a16:creationId xmlns:a16="http://schemas.microsoft.com/office/drawing/2014/main" id="{E7D96EC9-FA2F-1B91-DF13-33BB439D488E}"/>
              </a:ext>
            </a:extLst>
          </p:cNvPr>
          <p:cNvSpPr>
            <a:spLocks noGrp="1"/>
          </p:cNvSpPr>
          <p:nvPr>
            <p:ph type="body" idx="16"/>
          </p:nvPr>
        </p:nvSpPr>
        <p:spPr>
          <a:xfrm>
            <a:off x="6254753" y="1028577"/>
            <a:ext cx="5471999" cy="276999"/>
          </a:xfrm>
          <a:prstGeom prst="rect">
            <a:avLst/>
          </a:prstGeom>
        </p:spPr>
        <p:txBody>
          <a:bodyPr wrap="square" anchor="t" anchorCtr="0">
            <a:spAutoFit/>
          </a:bodyPr>
          <a:lstStyle>
            <a:lvl1pPr marL="0" indent="0">
              <a:lnSpc>
                <a:spcPct val="100000"/>
              </a:lnSpc>
              <a:buNone/>
              <a:defRPr sz="1800" b="0">
                <a:solidFill>
                  <a:srgbClr val="39485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Text Placeholder 2">
            <a:extLst>
              <a:ext uri="{FF2B5EF4-FFF2-40B4-BE49-F238E27FC236}">
                <a16:creationId xmlns:a16="http://schemas.microsoft.com/office/drawing/2014/main" id="{E7452185-E1F2-97B3-9D71-9288276A0F4D}"/>
              </a:ext>
            </a:extLst>
          </p:cNvPr>
          <p:cNvSpPr>
            <a:spLocks noGrp="1"/>
          </p:cNvSpPr>
          <p:nvPr>
            <p:ph idx="17"/>
          </p:nvPr>
        </p:nvSpPr>
        <p:spPr>
          <a:xfrm>
            <a:off x="481013" y="1524000"/>
            <a:ext cx="5471996" cy="4646444"/>
          </a:xfrm>
          <a:prstGeom prst="rect">
            <a:avLst/>
          </a:prstGeom>
        </p:spPr>
        <p:txBody>
          <a:bodyPr vert="horz" lIns="0" tIns="0" rIns="0" bIns="0" rtlCol="0">
            <a:noAutofit/>
          </a:bodyPr>
          <a:lstStyle>
            <a:lvl1pPr>
              <a:defRPr lang="en-US" smtClean="0"/>
            </a:lvl1pPr>
            <a:lvl2pPr>
              <a:defRPr lang="en-US" smtClean="0"/>
            </a:lvl2pPr>
            <a:lvl3pPr>
              <a:defRPr lang="en-US" smtClean="0"/>
            </a:lvl3pPr>
          </a:lstStyle>
          <a:p>
            <a:pPr lvl="0">
              <a:buClr>
                <a:srgbClr val="02A3D5"/>
              </a:buClr>
              <a:buFont typeface="Wingdings 2" panose="05020102010507070707" pitchFamily="18" charset="2"/>
              <a:buChar char=""/>
            </a:pPr>
            <a:r>
              <a:rPr lang="en-US"/>
              <a:t>Click to edit Master text styles</a:t>
            </a:r>
          </a:p>
          <a:p>
            <a:pPr lvl="1">
              <a:buClr>
                <a:srgbClr val="02A3D5"/>
              </a:buClr>
              <a:buFont typeface="Wingdings 2" panose="05020102010507070707" pitchFamily="18" charset="2"/>
              <a:buChar char=""/>
            </a:pPr>
            <a:r>
              <a:rPr lang="en-US"/>
              <a:t>Second level</a:t>
            </a:r>
          </a:p>
          <a:p>
            <a:pPr lvl="2">
              <a:buClr>
                <a:srgbClr val="02A3D5"/>
              </a:buClr>
              <a:buFont typeface="Wingdings 2" panose="05020102010507070707" pitchFamily="18" charset="2"/>
              <a:buChar char=""/>
            </a:pPr>
            <a:r>
              <a:rPr lang="en-US"/>
              <a:t>Third level</a:t>
            </a:r>
          </a:p>
        </p:txBody>
      </p:sp>
      <p:sp>
        <p:nvSpPr>
          <p:cNvPr id="24" name="Text Placeholder 2">
            <a:extLst>
              <a:ext uri="{FF2B5EF4-FFF2-40B4-BE49-F238E27FC236}">
                <a16:creationId xmlns:a16="http://schemas.microsoft.com/office/drawing/2014/main" id="{D2298A4A-0BAC-14D9-4E76-C305081542BE}"/>
              </a:ext>
            </a:extLst>
          </p:cNvPr>
          <p:cNvSpPr>
            <a:spLocks noGrp="1"/>
          </p:cNvSpPr>
          <p:nvPr>
            <p:ph idx="18"/>
          </p:nvPr>
        </p:nvSpPr>
        <p:spPr>
          <a:xfrm>
            <a:off x="6242166" y="1524000"/>
            <a:ext cx="5471996" cy="4646444"/>
          </a:xfrm>
          <a:prstGeom prst="rect">
            <a:avLst/>
          </a:prstGeom>
        </p:spPr>
        <p:txBody>
          <a:bodyPr vert="horz" lIns="0" tIns="0" rIns="0" bIns="0" rtlCol="0">
            <a:noAutofit/>
          </a:bodyPr>
          <a:lstStyle>
            <a:lvl1pPr>
              <a:defRPr lang="en-US" smtClean="0"/>
            </a:lvl1pPr>
            <a:lvl2pPr>
              <a:defRPr lang="en-US" smtClean="0"/>
            </a:lvl2pPr>
            <a:lvl3pPr>
              <a:defRPr lang="en-US" smtClean="0"/>
            </a:lvl3pPr>
          </a:lstStyle>
          <a:p>
            <a:pPr lvl="0">
              <a:buClr>
                <a:srgbClr val="02A3D5"/>
              </a:buClr>
              <a:buFont typeface="Wingdings 2" panose="05020102010507070707" pitchFamily="18" charset="2"/>
              <a:buChar char=""/>
            </a:pPr>
            <a:r>
              <a:rPr lang="en-US"/>
              <a:t>Click to edit Master text styles</a:t>
            </a:r>
          </a:p>
          <a:p>
            <a:pPr lvl="1">
              <a:buClr>
                <a:srgbClr val="02A3D5"/>
              </a:buClr>
              <a:buFont typeface="Wingdings 2" panose="05020102010507070707" pitchFamily="18" charset="2"/>
              <a:buChar char=""/>
            </a:pPr>
            <a:r>
              <a:rPr lang="en-US"/>
              <a:t>Second level</a:t>
            </a:r>
          </a:p>
          <a:p>
            <a:pPr lvl="2">
              <a:buClr>
                <a:srgbClr val="02A3D5"/>
              </a:buClr>
              <a:buFont typeface="Wingdings 2" panose="05020102010507070707" pitchFamily="18" charset="2"/>
              <a:buChar char=""/>
            </a:pPr>
            <a:r>
              <a:rPr lang="en-US"/>
              <a:t>Third level</a:t>
            </a:r>
          </a:p>
        </p:txBody>
      </p:sp>
      <p:sp>
        <p:nvSpPr>
          <p:cNvPr id="3" name="Title 1">
            <a:extLst>
              <a:ext uri="{FF2B5EF4-FFF2-40B4-BE49-F238E27FC236}">
                <a16:creationId xmlns:a16="http://schemas.microsoft.com/office/drawing/2014/main" id="{BAF3E5B9-CFB2-8916-8CF1-30E5B3A1228D}"/>
              </a:ext>
            </a:extLst>
          </p:cNvPr>
          <p:cNvSpPr>
            <a:spLocks noGrp="1"/>
          </p:cNvSpPr>
          <p:nvPr>
            <p:ph type="title"/>
          </p:nvPr>
        </p:nvSpPr>
        <p:spPr>
          <a:xfrm>
            <a:off x="503236" y="259377"/>
            <a:ext cx="9436215" cy="307777"/>
          </a:xfrm>
          <a:prstGeom prst="rect">
            <a:avLst/>
          </a:prstGeom>
        </p:spPr>
        <p:txBody>
          <a:bodyPr/>
          <a:lstStyle>
            <a:lvl1pPr>
              <a:defRPr sz="2000"/>
            </a:lvl1pPr>
          </a:lstStyle>
          <a:p>
            <a:r>
              <a:rPr lang="en-US"/>
              <a:t>Click to edit Master title style</a:t>
            </a:r>
          </a:p>
        </p:txBody>
      </p:sp>
    </p:spTree>
    <p:extLst>
      <p:ext uri="{BB962C8B-B14F-4D97-AF65-F5344CB8AC3E}">
        <p14:creationId xmlns:p14="http://schemas.microsoft.com/office/powerpoint/2010/main" val="319203518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ext and Chart">
    <p:spTree>
      <p:nvGrpSpPr>
        <p:cNvPr id="1" name=""/>
        <p:cNvGrpSpPr/>
        <p:nvPr/>
      </p:nvGrpSpPr>
      <p:grpSpPr>
        <a:xfrm>
          <a:off x="0" y="0"/>
          <a:ext cx="0" cy="0"/>
          <a:chOff x="0" y="0"/>
          <a:chExt cx="0" cy="0"/>
        </a:xfrm>
      </p:grpSpPr>
      <p:sp>
        <p:nvSpPr>
          <p:cNvPr id="9" name="Google Shape;83;p10">
            <a:extLst>
              <a:ext uri="{FF2B5EF4-FFF2-40B4-BE49-F238E27FC236}">
                <a16:creationId xmlns:a16="http://schemas.microsoft.com/office/drawing/2014/main" id="{35DE0FFB-F9AE-4E20-BCC9-B5671D01A32A}"/>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12" name="Google Shape;19;p2">
            <a:extLst>
              <a:ext uri="{FF2B5EF4-FFF2-40B4-BE49-F238E27FC236}">
                <a16:creationId xmlns:a16="http://schemas.microsoft.com/office/drawing/2014/main" id="{5BD2E077-56A6-4251-9D98-76DB5D58F40B}"/>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11" name="Text Placeholder 2">
            <a:extLst>
              <a:ext uri="{FF2B5EF4-FFF2-40B4-BE49-F238E27FC236}">
                <a16:creationId xmlns:a16="http://schemas.microsoft.com/office/drawing/2014/main" id="{C00EE5DD-BBC1-1EFC-6C46-BB9920D5AE21}"/>
              </a:ext>
            </a:extLst>
          </p:cNvPr>
          <p:cNvSpPr>
            <a:spLocks noGrp="1"/>
          </p:cNvSpPr>
          <p:nvPr>
            <p:ph type="body" idx="15"/>
          </p:nvPr>
        </p:nvSpPr>
        <p:spPr>
          <a:xfrm>
            <a:off x="477924" y="1027472"/>
            <a:ext cx="5471999" cy="276999"/>
          </a:xfrm>
          <a:prstGeom prst="rect">
            <a:avLst/>
          </a:prstGeom>
        </p:spPr>
        <p:txBody>
          <a:bodyPr wrap="square" anchor="t" anchorCtr="0">
            <a:spAutoFit/>
          </a:bodyPr>
          <a:lstStyle>
            <a:lvl1pPr marL="0" indent="0">
              <a:lnSpc>
                <a:spcPct val="100000"/>
              </a:lnSpc>
              <a:buNone/>
              <a:defRPr sz="1800" b="0">
                <a:solidFill>
                  <a:srgbClr val="39485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ext Placeholder 2">
            <a:extLst>
              <a:ext uri="{FF2B5EF4-FFF2-40B4-BE49-F238E27FC236}">
                <a16:creationId xmlns:a16="http://schemas.microsoft.com/office/drawing/2014/main" id="{35F28149-14B5-D95D-9005-01E3C3712C0C}"/>
              </a:ext>
            </a:extLst>
          </p:cNvPr>
          <p:cNvSpPr>
            <a:spLocks noGrp="1"/>
          </p:cNvSpPr>
          <p:nvPr>
            <p:ph idx="17"/>
          </p:nvPr>
        </p:nvSpPr>
        <p:spPr>
          <a:xfrm>
            <a:off x="481013" y="1524000"/>
            <a:ext cx="5471996" cy="4646444"/>
          </a:xfrm>
          <a:prstGeom prst="rect">
            <a:avLst/>
          </a:prstGeom>
        </p:spPr>
        <p:txBody>
          <a:bodyPr vert="horz" lIns="0" tIns="0" rIns="0" bIns="0" rtlCol="0">
            <a:noAutofit/>
          </a:bodyPr>
          <a:lstStyle>
            <a:lvl1pPr>
              <a:defRPr lang="en-US" smtClean="0"/>
            </a:lvl1pPr>
            <a:lvl2pPr>
              <a:defRPr lang="en-US" smtClean="0"/>
            </a:lvl2pPr>
            <a:lvl3pPr>
              <a:defRPr lang="en-US" smtClean="0"/>
            </a:lvl3pPr>
          </a:lstStyle>
          <a:p>
            <a:pPr lvl="0">
              <a:buClr>
                <a:srgbClr val="02A3D5"/>
              </a:buClr>
              <a:buFont typeface="Wingdings 2" panose="05020102010507070707" pitchFamily="18" charset="2"/>
              <a:buChar char=""/>
            </a:pPr>
            <a:r>
              <a:rPr lang="en-US"/>
              <a:t>Click to edit Master text styles</a:t>
            </a:r>
          </a:p>
          <a:p>
            <a:pPr lvl="1">
              <a:buClr>
                <a:srgbClr val="02A3D5"/>
              </a:buClr>
              <a:buFont typeface="Wingdings 2" panose="05020102010507070707" pitchFamily="18" charset="2"/>
              <a:buChar char=""/>
            </a:pPr>
            <a:r>
              <a:rPr lang="en-US"/>
              <a:t>Second level</a:t>
            </a:r>
          </a:p>
          <a:p>
            <a:pPr lvl="2">
              <a:buClr>
                <a:srgbClr val="02A3D5"/>
              </a:buClr>
              <a:buFont typeface="Wingdings 2" panose="05020102010507070707" pitchFamily="18" charset="2"/>
              <a:buChar char=""/>
            </a:pPr>
            <a:r>
              <a:rPr lang="en-US"/>
              <a:t>Third level</a:t>
            </a:r>
          </a:p>
        </p:txBody>
      </p:sp>
      <p:sp>
        <p:nvSpPr>
          <p:cNvPr id="14" name="Chart Placeholder 7">
            <a:extLst>
              <a:ext uri="{FF2B5EF4-FFF2-40B4-BE49-F238E27FC236}">
                <a16:creationId xmlns:a16="http://schemas.microsoft.com/office/drawing/2014/main" id="{CDE09C49-9260-AF87-4C4F-2E7559B011EF}"/>
              </a:ext>
            </a:extLst>
          </p:cNvPr>
          <p:cNvSpPr>
            <a:spLocks noGrp="1"/>
          </p:cNvSpPr>
          <p:nvPr>
            <p:ph type="chart" sz="quarter" idx="13"/>
          </p:nvPr>
        </p:nvSpPr>
        <p:spPr>
          <a:xfrm>
            <a:off x="6258094" y="1016042"/>
            <a:ext cx="5472000" cy="5154402"/>
          </a:xfrm>
          <a:prstGeom prst="rect">
            <a:avLst/>
          </a:prstGeom>
        </p:spPr>
        <p:txBody>
          <a:bodyPr vert="horz" lIns="0" tIns="0" rIns="0" bIns="0" rtlCol="0">
            <a:noAutofit/>
          </a:bodyPr>
          <a:lstStyle>
            <a:lvl1pPr>
              <a:defRPr lang="en-US" dirty="0"/>
            </a:lvl1pPr>
          </a:lstStyle>
          <a:p>
            <a:pPr lvl="0">
              <a:buClr>
                <a:srgbClr val="02A3D5"/>
              </a:buClr>
              <a:buFont typeface="Wingdings 2" panose="05020102010507070707" pitchFamily="18" charset="2"/>
              <a:buChar char=""/>
            </a:pPr>
            <a:r>
              <a:rPr lang="en-US"/>
              <a:t>Click icon to add chart</a:t>
            </a:r>
          </a:p>
        </p:txBody>
      </p:sp>
      <p:sp>
        <p:nvSpPr>
          <p:cNvPr id="3" name="Title 1">
            <a:extLst>
              <a:ext uri="{FF2B5EF4-FFF2-40B4-BE49-F238E27FC236}">
                <a16:creationId xmlns:a16="http://schemas.microsoft.com/office/drawing/2014/main" id="{C21325B3-A6FB-ADDB-19B1-DA908AA5239B}"/>
              </a:ext>
            </a:extLst>
          </p:cNvPr>
          <p:cNvSpPr>
            <a:spLocks noGrp="1"/>
          </p:cNvSpPr>
          <p:nvPr>
            <p:ph type="title"/>
          </p:nvPr>
        </p:nvSpPr>
        <p:spPr>
          <a:xfrm>
            <a:off x="503236" y="259377"/>
            <a:ext cx="9436215" cy="307777"/>
          </a:xfrm>
          <a:prstGeom prst="rect">
            <a:avLst/>
          </a:prstGeom>
        </p:spPr>
        <p:txBody>
          <a:bodyPr/>
          <a:lstStyle>
            <a:lvl1pPr>
              <a:defRPr sz="2000"/>
            </a:lvl1pPr>
          </a:lstStyle>
          <a:p>
            <a:r>
              <a:rPr lang="en-US"/>
              <a:t>Click to edit Master title style</a:t>
            </a:r>
          </a:p>
        </p:txBody>
      </p:sp>
    </p:spTree>
    <p:extLst>
      <p:ext uri="{BB962C8B-B14F-4D97-AF65-F5344CB8AC3E}">
        <p14:creationId xmlns:p14="http://schemas.microsoft.com/office/powerpoint/2010/main" val="312703977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and 3 Content">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F906A077-2467-0492-AAA4-966514F6F97E}"/>
              </a:ext>
            </a:extLst>
          </p:cNvPr>
          <p:cNvSpPr>
            <a:spLocks noGrp="1"/>
          </p:cNvSpPr>
          <p:nvPr>
            <p:ph idx="1" hasCustomPrompt="1"/>
          </p:nvPr>
        </p:nvSpPr>
        <p:spPr>
          <a:xfrm>
            <a:off x="482343" y="1052423"/>
            <a:ext cx="3528000" cy="5201727"/>
          </a:xfrm>
          <a:prstGeom prst="rect">
            <a:avLst/>
          </a:prstGeom>
        </p:spPr>
        <p:txBody>
          <a:bodyPr vert="horz" lIns="0" tIns="0" rIns="0" bIns="0" rtlCol="0">
            <a:noAutofit/>
          </a:bodyPr>
          <a:lstStyle>
            <a:lvl1pPr>
              <a:defRPr lang="en-US" dirty="0"/>
            </a:lvl1pPr>
            <a:lvl2pPr>
              <a:defRPr lang="en-US" dirty="0"/>
            </a:lvl2pPr>
            <a:lvl3pPr>
              <a:defRPr lang="en-US" dirty="0"/>
            </a:lvl3pPr>
            <a:lvl4pPr>
              <a:defRPr lang="en-US" dirty="0"/>
            </a:lvl4pPr>
            <a:lvl5pPr>
              <a:defRPr lang="en-US" dirty="0"/>
            </a:lvl5pPr>
          </a:lstStyle>
          <a:p>
            <a:pPr lvl="0">
              <a:buClr>
                <a:srgbClr val="02A3D5"/>
              </a:buClr>
              <a:buFont typeface="Wingdings 2" panose="05020102010507070707" pitchFamily="18" charset="2"/>
              <a:buChar char=""/>
            </a:pPr>
            <a:r>
              <a:rPr lang="en-US"/>
              <a:t>Use for text, charts, tables, or SmartArt. It cannot be used for maps or infographics. For charts, use the “1/3 width, full height” size option in the Graphing Add-in</a:t>
            </a:r>
          </a:p>
          <a:p>
            <a:pPr lvl="1">
              <a:buFont typeface="Wingdings 2" panose="05020102010507070707" pitchFamily="18" charset="2"/>
              <a:buChar char="¡"/>
            </a:pPr>
            <a:r>
              <a:rPr lang="en-US"/>
              <a:t>Second level</a:t>
            </a:r>
          </a:p>
          <a:p>
            <a:pPr lvl="2">
              <a:buFont typeface="Courier New" panose="02070309020205020404" pitchFamily="49" charset="0"/>
              <a:buChar char="o"/>
            </a:pPr>
            <a:r>
              <a:rPr lang="en-US"/>
              <a:t>Third level</a:t>
            </a:r>
          </a:p>
        </p:txBody>
      </p:sp>
      <p:sp>
        <p:nvSpPr>
          <p:cNvPr id="10" name="Content Placeholder 2">
            <a:extLst>
              <a:ext uri="{FF2B5EF4-FFF2-40B4-BE49-F238E27FC236}">
                <a16:creationId xmlns:a16="http://schemas.microsoft.com/office/drawing/2014/main" id="{41082AD2-E9DC-5BD5-4D9B-2342158C6BD3}"/>
              </a:ext>
            </a:extLst>
          </p:cNvPr>
          <p:cNvSpPr>
            <a:spLocks noGrp="1"/>
          </p:cNvSpPr>
          <p:nvPr>
            <p:ph idx="11" hasCustomPrompt="1"/>
          </p:nvPr>
        </p:nvSpPr>
        <p:spPr>
          <a:xfrm>
            <a:off x="4314537" y="1052423"/>
            <a:ext cx="3584605" cy="5201728"/>
          </a:xfrm>
          <a:prstGeom prst="rect">
            <a:avLst/>
          </a:prstGeom>
        </p:spPr>
        <p:txBody>
          <a:bodyPr vert="horz" lIns="0" tIns="0" rIns="0" bIns="0" rtlCol="0">
            <a:noAutofit/>
          </a:bodyPr>
          <a:lstStyle>
            <a:lvl1pPr>
              <a:defRPr lang="en-US" dirty="0"/>
            </a:lvl1pPr>
            <a:lvl2pPr>
              <a:defRPr lang="en-US" dirty="0"/>
            </a:lvl2pPr>
            <a:lvl3pPr>
              <a:defRPr lang="en-US" dirty="0"/>
            </a:lvl3pPr>
            <a:lvl4pPr>
              <a:defRPr lang="en-US" dirty="0"/>
            </a:lvl4pPr>
            <a:lvl5pPr>
              <a:defRPr lang="en-US" dirty="0"/>
            </a:lvl5pPr>
          </a:lstStyle>
          <a:p>
            <a:pPr lvl="0">
              <a:buClr>
                <a:srgbClr val="02A3D5"/>
              </a:buClr>
              <a:buFont typeface="Wingdings 2" panose="05020102010507070707" pitchFamily="18" charset="2"/>
              <a:buChar char=""/>
            </a:pPr>
            <a:r>
              <a:rPr lang="en-US"/>
              <a:t>Use for text, charts, tables, or SmartArt. It cannot be used for maps or infographics. For charts, use the “1/3 width, full height” size option in the Graphing Add-in</a:t>
            </a:r>
          </a:p>
          <a:p>
            <a:pPr lvl="1">
              <a:buFont typeface="Wingdings 2" panose="05020102010507070707" pitchFamily="18" charset="2"/>
              <a:buChar char="¡"/>
            </a:pPr>
            <a:r>
              <a:rPr lang="en-US"/>
              <a:t>Second level</a:t>
            </a:r>
          </a:p>
          <a:p>
            <a:pPr lvl="2">
              <a:buFont typeface="Courier New" panose="02070309020205020404" pitchFamily="49" charset="0"/>
              <a:buChar char="o"/>
            </a:pPr>
            <a:r>
              <a:rPr lang="en-US"/>
              <a:t>Third level</a:t>
            </a:r>
          </a:p>
        </p:txBody>
      </p:sp>
      <p:sp>
        <p:nvSpPr>
          <p:cNvPr id="11" name="Content Placeholder 2">
            <a:extLst>
              <a:ext uri="{FF2B5EF4-FFF2-40B4-BE49-F238E27FC236}">
                <a16:creationId xmlns:a16="http://schemas.microsoft.com/office/drawing/2014/main" id="{41BC8C7F-FD7A-6CAE-3A3B-5179EDB4C501}"/>
              </a:ext>
            </a:extLst>
          </p:cNvPr>
          <p:cNvSpPr>
            <a:spLocks noGrp="1"/>
          </p:cNvSpPr>
          <p:nvPr>
            <p:ph idx="16" hasCustomPrompt="1"/>
          </p:nvPr>
        </p:nvSpPr>
        <p:spPr>
          <a:xfrm>
            <a:off x="8187493" y="1052423"/>
            <a:ext cx="3528000" cy="5201728"/>
          </a:xfrm>
          <a:prstGeom prst="rect">
            <a:avLst/>
          </a:prstGeom>
        </p:spPr>
        <p:txBody>
          <a:bodyPr vert="horz" lIns="0" tIns="0" rIns="0" bIns="0" rtlCol="0">
            <a:noAutofit/>
          </a:bodyPr>
          <a:lstStyle>
            <a:lvl1pPr>
              <a:defRPr lang="en-US" dirty="0"/>
            </a:lvl1pPr>
            <a:lvl2pPr>
              <a:defRPr lang="en-US" dirty="0"/>
            </a:lvl2pPr>
            <a:lvl3pPr>
              <a:defRPr lang="en-US" dirty="0"/>
            </a:lvl3pPr>
            <a:lvl4pPr>
              <a:defRPr lang="en-US" dirty="0"/>
            </a:lvl4pPr>
            <a:lvl5pPr>
              <a:defRPr lang="en-US" dirty="0"/>
            </a:lvl5pPr>
          </a:lstStyle>
          <a:p>
            <a:pPr lvl="0">
              <a:buClr>
                <a:srgbClr val="02A3D5"/>
              </a:buClr>
              <a:buFont typeface="Wingdings 2" panose="05020102010507070707" pitchFamily="18" charset="2"/>
              <a:buChar char=""/>
            </a:pPr>
            <a:r>
              <a:rPr lang="en-US"/>
              <a:t>Use for text, charts, tables, or SmartArt. It cannot be used for maps or infographics. For charts, use the “1/3 width, full height” size option in the Graphing Add-in</a:t>
            </a:r>
          </a:p>
          <a:p>
            <a:pPr lvl="1">
              <a:buFont typeface="Wingdings 2" panose="05020102010507070707" pitchFamily="18" charset="2"/>
              <a:buChar char="¡"/>
            </a:pPr>
            <a:r>
              <a:rPr lang="en-US"/>
              <a:t>Second level</a:t>
            </a:r>
          </a:p>
          <a:p>
            <a:pPr lvl="2">
              <a:buFont typeface="Courier New" panose="02070309020205020404" pitchFamily="49" charset="0"/>
              <a:buChar char="o"/>
            </a:pPr>
            <a:r>
              <a:rPr lang="en-US"/>
              <a:t>Third level</a:t>
            </a:r>
          </a:p>
        </p:txBody>
      </p:sp>
      <p:pic>
        <p:nvPicPr>
          <p:cNvPr id="3" name="Google Shape;19;p2">
            <a:extLst>
              <a:ext uri="{FF2B5EF4-FFF2-40B4-BE49-F238E27FC236}">
                <a16:creationId xmlns:a16="http://schemas.microsoft.com/office/drawing/2014/main" id="{299AC321-ACE7-0D68-A501-52A82702AD59}"/>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2" name="Google Shape;83;p10">
            <a:extLst>
              <a:ext uri="{FF2B5EF4-FFF2-40B4-BE49-F238E27FC236}">
                <a16:creationId xmlns:a16="http://schemas.microsoft.com/office/drawing/2014/main" id="{609049DD-ADAC-60C3-DC61-423069BBBB6C}"/>
              </a:ext>
            </a:extLst>
          </p:cNvPr>
          <p:cNvSpPr/>
          <p:nvPr userDrawn="1"/>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sp>
        <p:nvSpPr>
          <p:cNvPr id="5" name="Title 1">
            <a:extLst>
              <a:ext uri="{FF2B5EF4-FFF2-40B4-BE49-F238E27FC236}">
                <a16:creationId xmlns:a16="http://schemas.microsoft.com/office/drawing/2014/main" id="{45A10E20-58B7-DEE1-F235-6A7E83318307}"/>
              </a:ext>
            </a:extLst>
          </p:cNvPr>
          <p:cNvSpPr>
            <a:spLocks noGrp="1"/>
          </p:cNvSpPr>
          <p:nvPr>
            <p:ph type="title"/>
          </p:nvPr>
        </p:nvSpPr>
        <p:spPr>
          <a:xfrm>
            <a:off x="503236" y="259377"/>
            <a:ext cx="9436215" cy="307777"/>
          </a:xfrm>
          <a:prstGeom prst="rect">
            <a:avLst/>
          </a:prstGeom>
        </p:spPr>
        <p:txBody>
          <a:bodyPr/>
          <a:lstStyle>
            <a:lvl1pPr>
              <a:defRPr sz="2000"/>
            </a:lvl1pPr>
          </a:lstStyle>
          <a:p>
            <a:r>
              <a:rPr lang="en-US"/>
              <a:t>Click to edit Master title style</a:t>
            </a:r>
          </a:p>
        </p:txBody>
      </p:sp>
    </p:spTree>
    <p:extLst>
      <p:ext uri="{BB962C8B-B14F-4D97-AF65-F5344CB8AC3E}">
        <p14:creationId xmlns:p14="http://schemas.microsoft.com/office/powerpoint/2010/main" val="359460213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Full Page Chart">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BFFC0F87-D40B-488C-BB20-BF2555C1C2B1}"/>
              </a:ext>
            </a:extLst>
          </p:cNvPr>
          <p:cNvSpPr>
            <a:spLocks noGrp="1"/>
          </p:cNvSpPr>
          <p:nvPr>
            <p:ph idx="1" hasCustomPrompt="1"/>
          </p:nvPr>
        </p:nvSpPr>
        <p:spPr>
          <a:xfrm>
            <a:off x="481013" y="1524000"/>
            <a:ext cx="11233150" cy="4738777"/>
          </a:xfrm>
          <a:prstGeom prst="rect">
            <a:avLst/>
          </a:prstGeom>
        </p:spPr>
        <p:txBody>
          <a:bodyPr/>
          <a:lstStyle>
            <a:lvl1pPr marL="0" indent="0">
              <a:buNone/>
              <a:defRPr/>
            </a:lvl1pPr>
          </a:lstStyle>
          <a:p>
            <a:pPr lvl="0"/>
            <a:r>
              <a:rPr lang="en-US"/>
              <a:t>CLICK ICON TO ADD CHART</a:t>
            </a:r>
          </a:p>
        </p:txBody>
      </p:sp>
      <p:sp>
        <p:nvSpPr>
          <p:cNvPr id="7" name="Google Shape;83;p10">
            <a:extLst>
              <a:ext uri="{FF2B5EF4-FFF2-40B4-BE49-F238E27FC236}">
                <a16:creationId xmlns:a16="http://schemas.microsoft.com/office/drawing/2014/main" id="{F28F08E2-95DF-433E-930F-744003434452}"/>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14" name="Google Shape;19;p2">
            <a:extLst>
              <a:ext uri="{FF2B5EF4-FFF2-40B4-BE49-F238E27FC236}">
                <a16:creationId xmlns:a16="http://schemas.microsoft.com/office/drawing/2014/main" id="{2DE3E581-B95C-4D20-9FA6-D0FC4B5E6B36}"/>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9" name="Text Placeholder 2">
            <a:extLst>
              <a:ext uri="{FF2B5EF4-FFF2-40B4-BE49-F238E27FC236}">
                <a16:creationId xmlns:a16="http://schemas.microsoft.com/office/drawing/2014/main" id="{48DA13C2-5E56-E90E-8F3B-809C01A39EE7}"/>
              </a:ext>
            </a:extLst>
          </p:cNvPr>
          <p:cNvSpPr>
            <a:spLocks noGrp="1"/>
          </p:cNvSpPr>
          <p:nvPr>
            <p:ph type="body" idx="14"/>
          </p:nvPr>
        </p:nvSpPr>
        <p:spPr>
          <a:xfrm>
            <a:off x="481012" y="1038902"/>
            <a:ext cx="11233150" cy="276999"/>
          </a:xfrm>
          <a:prstGeom prst="rect">
            <a:avLst/>
          </a:prstGeom>
        </p:spPr>
        <p:txBody>
          <a:bodyPr wrap="square" anchor="t" anchorCtr="0">
            <a:spAutoFit/>
          </a:bodyPr>
          <a:lstStyle>
            <a:lvl1pPr marL="0" indent="0">
              <a:lnSpc>
                <a:spcPct val="100000"/>
              </a:lnSpc>
              <a:buNone/>
              <a:defRPr sz="1800" b="0">
                <a:solidFill>
                  <a:srgbClr val="39485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 name="Title 1">
            <a:extLst>
              <a:ext uri="{FF2B5EF4-FFF2-40B4-BE49-F238E27FC236}">
                <a16:creationId xmlns:a16="http://schemas.microsoft.com/office/drawing/2014/main" id="{E64EA9C2-5BA3-0846-E4C1-47AE7CF2D9FD}"/>
              </a:ext>
            </a:extLst>
          </p:cNvPr>
          <p:cNvSpPr>
            <a:spLocks noGrp="1"/>
          </p:cNvSpPr>
          <p:nvPr>
            <p:ph type="title"/>
          </p:nvPr>
        </p:nvSpPr>
        <p:spPr>
          <a:xfrm>
            <a:off x="503236" y="259377"/>
            <a:ext cx="9436215" cy="307777"/>
          </a:xfrm>
          <a:prstGeom prst="rect">
            <a:avLst/>
          </a:prstGeom>
        </p:spPr>
        <p:txBody>
          <a:bodyPr/>
          <a:lstStyle>
            <a:lvl1pPr>
              <a:defRPr sz="2000"/>
            </a:lvl1pPr>
          </a:lstStyle>
          <a:p>
            <a:r>
              <a:rPr lang="en-US"/>
              <a:t>Click to edit Master title style</a:t>
            </a:r>
          </a:p>
        </p:txBody>
      </p:sp>
    </p:spTree>
    <p:extLst>
      <p:ext uri="{BB962C8B-B14F-4D97-AF65-F5344CB8AC3E}">
        <p14:creationId xmlns:p14="http://schemas.microsoft.com/office/powerpoint/2010/main" val="381152473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Full Page Chart_NoSubTitle">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BFFC0F87-D40B-488C-BB20-BF2555C1C2B1}"/>
              </a:ext>
            </a:extLst>
          </p:cNvPr>
          <p:cNvSpPr>
            <a:spLocks noGrp="1"/>
          </p:cNvSpPr>
          <p:nvPr>
            <p:ph idx="1" hasCustomPrompt="1"/>
          </p:nvPr>
        </p:nvSpPr>
        <p:spPr>
          <a:xfrm>
            <a:off x="481013" y="1035170"/>
            <a:ext cx="11233150" cy="5227607"/>
          </a:xfrm>
          <a:prstGeom prst="rect">
            <a:avLst/>
          </a:prstGeom>
        </p:spPr>
        <p:txBody>
          <a:bodyPr/>
          <a:lstStyle>
            <a:lvl1pPr marL="0" indent="0">
              <a:buNone/>
              <a:defRPr/>
            </a:lvl1pPr>
          </a:lstStyle>
          <a:p>
            <a:pPr lvl="0"/>
            <a:r>
              <a:rPr lang="en-US"/>
              <a:t>CLICK ICON TO ADD CHART</a:t>
            </a:r>
          </a:p>
        </p:txBody>
      </p:sp>
      <p:sp>
        <p:nvSpPr>
          <p:cNvPr id="7" name="Google Shape;83;p10">
            <a:extLst>
              <a:ext uri="{FF2B5EF4-FFF2-40B4-BE49-F238E27FC236}">
                <a16:creationId xmlns:a16="http://schemas.microsoft.com/office/drawing/2014/main" id="{F28F08E2-95DF-433E-930F-744003434452}"/>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14" name="Google Shape;19;p2">
            <a:extLst>
              <a:ext uri="{FF2B5EF4-FFF2-40B4-BE49-F238E27FC236}">
                <a16:creationId xmlns:a16="http://schemas.microsoft.com/office/drawing/2014/main" id="{2DE3E581-B95C-4D20-9FA6-D0FC4B5E6B36}"/>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2" name="Title 1">
            <a:extLst>
              <a:ext uri="{FF2B5EF4-FFF2-40B4-BE49-F238E27FC236}">
                <a16:creationId xmlns:a16="http://schemas.microsoft.com/office/drawing/2014/main" id="{E64EA9C2-5BA3-0846-E4C1-47AE7CF2D9FD}"/>
              </a:ext>
            </a:extLst>
          </p:cNvPr>
          <p:cNvSpPr>
            <a:spLocks noGrp="1"/>
          </p:cNvSpPr>
          <p:nvPr>
            <p:ph type="title"/>
          </p:nvPr>
        </p:nvSpPr>
        <p:spPr>
          <a:xfrm>
            <a:off x="503236" y="259377"/>
            <a:ext cx="9436215" cy="307777"/>
          </a:xfrm>
          <a:prstGeom prst="rect">
            <a:avLst/>
          </a:prstGeom>
        </p:spPr>
        <p:txBody>
          <a:bodyPr/>
          <a:lstStyle>
            <a:lvl1pPr>
              <a:defRPr sz="2000"/>
            </a:lvl1pPr>
          </a:lstStyle>
          <a:p>
            <a:r>
              <a:rPr lang="en-US"/>
              <a:t>Click to edit Master title style</a:t>
            </a:r>
          </a:p>
        </p:txBody>
      </p:sp>
    </p:spTree>
    <p:extLst>
      <p:ext uri="{BB962C8B-B14F-4D97-AF65-F5344CB8AC3E}">
        <p14:creationId xmlns:p14="http://schemas.microsoft.com/office/powerpoint/2010/main" val="374166858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Full Page Table">
    <p:spTree>
      <p:nvGrpSpPr>
        <p:cNvPr id="1" name=""/>
        <p:cNvGrpSpPr/>
        <p:nvPr/>
      </p:nvGrpSpPr>
      <p:grpSpPr>
        <a:xfrm>
          <a:off x="0" y="0"/>
          <a:ext cx="0" cy="0"/>
          <a:chOff x="0" y="0"/>
          <a:chExt cx="0" cy="0"/>
        </a:xfrm>
      </p:grpSpPr>
      <p:sp>
        <p:nvSpPr>
          <p:cNvPr id="3" name="Table Placeholder 2"/>
          <p:cNvSpPr>
            <a:spLocks noGrp="1"/>
          </p:cNvSpPr>
          <p:nvPr>
            <p:ph type="tbl" sz="quarter" idx="14"/>
          </p:nvPr>
        </p:nvSpPr>
        <p:spPr>
          <a:xfrm>
            <a:off x="481013" y="1524000"/>
            <a:ext cx="11233150" cy="4756030"/>
          </a:xfrm>
          <a:prstGeom prst="rect">
            <a:avLst/>
          </a:prstGeom>
        </p:spPr>
        <p:txBody>
          <a:bodyPr/>
          <a:lstStyle/>
          <a:p>
            <a:r>
              <a:rPr lang="en-US"/>
              <a:t>Click icon to add table</a:t>
            </a:r>
          </a:p>
        </p:txBody>
      </p:sp>
      <p:sp>
        <p:nvSpPr>
          <p:cNvPr id="8" name="Google Shape;83;p10">
            <a:extLst>
              <a:ext uri="{FF2B5EF4-FFF2-40B4-BE49-F238E27FC236}">
                <a16:creationId xmlns:a16="http://schemas.microsoft.com/office/drawing/2014/main" id="{882D232E-AEA6-47EE-88F6-1CCDE276E551}"/>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14" name="Google Shape;19;p2">
            <a:extLst>
              <a:ext uri="{FF2B5EF4-FFF2-40B4-BE49-F238E27FC236}">
                <a16:creationId xmlns:a16="http://schemas.microsoft.com/office/drawing/2014/main" id="{B49FA464-5F87-4A69-BECC-7879643225E7}"/>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9" name="Text Placeholder 2">
            <a:extLst>
              <a:ext uri="{FF2B5EF4-FFF2-40B4-BE49-F238E27FC236}">
                <a16:creationId xmlns:a16="http://schemas.microsoft.com/office/drawing/2014/main" id="{C998E44C-ACFF-085E-C163-9440EA87CB46}"/>
              </a:ext>
            </a:extLst>
          </p:cNvPr>
          <p:cNvSpPr>
            <a:spLocks noGrp="1"/>
          </p:cNvSpPr>
          <p:nvPr>
            <p:ph type="body" idx="15"/>
          </p:nvPr>
        </p:nvSpPr>
        <p:spPr>
          <a:xfrm>
            <a:off x="481012" y="1037772"/>
            <a:ext cx="11233150" cy="276999"/>
          </a:xfrm>
          <a:prstGeom prst="rect">
            <a:avLst/>
          </a:prstGeom>
        </p:spPr>
        <p:txBody>
          <a:bodyPr wrap="square" anchor="t" anchorCtr="0">
            <a:spAutoFit/>
          </a:bodyPr>
          <a:lstStyle>
            <a:lvl1pPr marL="0" indent="0">
              <a:lnSpc>
                <a:spcPct val="100000"/>
              </a:lnSpc>
              <a:buNone/>
              <a:defRPr sz="1800" b="0">
                <a:solidFill>
                  <a:srgbClr val="39485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 name="Title 1">
            <a:extLst>
              <a:ext uri="{FF2B5EF4-FFF2-40B4-BE49-F238E27FC236}">
                <a16:creationId xmlns:a16="http://schemas.microsoft.com/office/drawing/2014/main" id="{F989B13D-330F-CF3D-E0CE-A7FFA188F75E}"/>
              </a:ext>
            </a:extLst>
          </p:cNvPr>
          <p:cNvSpPr>
            <a:spLocks noGrp="1"/>
          </p:cNvSpPr>
          <p:nvPr>
            <p:ph type="title"/>
          </p:nvPr>
        </p:nvSpPr>
        <p:spPr>
          <a:xfrm>
            <a:off x="503236" y="259377"/>
            <a:ext cx="9436215" cy="307777"/>
          </a:xfrm>
          <a:prstGeom prst="rect">
            <a:avLst/>
          </a:prstGeom>
        </p:spPr>
        <p:txBody>
          <a:bodyPr/>
          <a:lstStyle>
            <a:lvl1pPr>
              <a:defRPr sz="2000"/>
            </a:lvl1pPr>
          </a:lstStyle>
          <a:p>
            <a:r>
              <a:rPr lang="en-US"/>
              <a:t>Click to edit Master title style</a:t>
            </a:r>
          </a:p>
        </p:txBody>
      </p:sp>
    </p:spTree>
    <p:extLst>
      <p:ext uri="{BB962C8B-B14F-4D97-AF65-F5344CB8AC3E}">
        <p14:creationId xmlns:p14="http://schemas.microsoft.com/office/powerpoint/2010/main" val="204429256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Full Page Table_NoSubTitle">
    <p:spTree>
      <p:nvGrpSpPr>
        <p:cNvPr id="1" name=""/>
        <p:cNvGrpSpPr/>
        <p:nvPr/>
      </p:nvGrpSpPr>
      <p:grpSpPr>
        <a:xfrm>
          <a:off x="0" y="0"/>
          <a:ext cx="0" cy="0"/>
          <a:chOff x="0" y="0"/>
          <a:chExt cx="0" cy="0"/>
        </a:xfrm>
      </p:grpSpPr>
      <p:sp>
        <p:nvSpPr>
          <p:cNvPr id="3" name="Table Placeholder 2"/>
          <p:cNvSpPr>
            <a:spLocks noGrp="1"/>
          </p:cNvSpPr>
          <p:nvPr>
            <p:ph type="tbl" sz="quarter" idx="14"/>
          </p:nvPr>
        </p:nvSpPr>
        <p:spPr>
          <a:xfrm>
            <a:off x="481013" y="1026543"/>
            <a:ext cx="11233150" cy="5253487"/>
          </a:xfrm>
          <a:prstGeom prst="rect">
            <a:avLst/>
          </a:prstGeom>
        </p:spPr>
        <p:txBody>
          <a:bodyPr/>
          <a:lstStyle/>
          <a:p>
            <a:r>
              <a:rPr lang="en-US"/>
              <a:t>Click icon to add table</a:t>
            </a:r>
          </a:p>
        </p:txBody>
      </p:sp>
      <p:sp>
        <p:nvSpPr>
          <p:cNvPr id="8" name="Google Shape;83;p10">
            <a:extLst>
              <a:ext uri="{FF2B5EF4-FFF2-40B4-BE49-F238E27FC236}">
                <a16:creationId xmlns:a16="http://schemas.microsoft.com/office/drawing/2014/main" id="{882D232E-AEA6-47EE-88F6-1CCDE276E551}"/>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14" name="Google Shape;19;p2">
            <a:extLst>
              <a:ext uri="{FF2B5EF4-FFF2-40B4-BE49-F238E27FC236}">
                <a16:creationId xmlns:a16="http://schemas.microsoft.com/office/drawing/2014/main" id="{B49FA464-5F87-4A69-BECC-7879643225E7}"/>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2" name="Title 1">
            <a:extLst>
              <a:ext uri="{FF2B5EF4-FFF2-40B4-BE49-F238E27FC236}">
                <a16:creationId xmlns:a16="http://schemas.microsoft.com/office/drawing/2014/main" id="{F989B13D-330F-CF3D-E0CE-A7FFA188F75E}"/>
              </a:ext>
            </a:extLst>
          </p:cNvPr>
          <p:cNvSpPr>
            <a:spLocks noGrp="1"/>
          </p:cNvSpPr>
          <p:nvPr>
            <p:ph type="title"/>
          </p:nvPr>
        </p:nvSpPr>
        <p:spPr>
          <a:xfrm>
            <a:off x="503236" y="259377"/>
            <a:ext cx="9436215" cy="307777"/>
          </a:xfrm>
          <a:prstGeom prst="rect">
            <a:avLst/>
          </a:prstGeom>
        </p:spPr>
        <p:txBody>
          <a:bodyPr/>
          <a:lstStyle>
            <a:lvl1pPr>
              <a:defRPr sz="2000"/>
            </a:lvl1pPr>
          </a:lstStyle>
          <a:p>
            <a:r>
              <a:rPr lang="en-US"/>
              <a:t>Click to edit Master title style</a:t>
            </a:r>
          </a:p>
        </p:txBody>
      </p:sp>
    </p:spTree>
    <p:extLst>
      <p:ext uri="{BB962C8B-B14F-4D97-AF65-F5344CB8AC3E}">
        <p14:creationId xmlns:p14="http://schemas.microsoft.com/office/powerpoint/2010/main" val="171021400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Text and Image">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81125" y="1371600"/>
            <a:ext cx="5472000" cy="4578351"/>
          </a:xfrm>
          <a:prstGeom prst="rect">
            <a:avLst/>
          </a:prstGeom>
        </p:spPr>
        <p:txBody>
          <a:bodyPr/>
          <a:lstStyle/>
          <a:p>
            <a:pPr lvl="0"/>
            <a:r>
              <a:rPr lang="en-US"/>
              <a:t>Click to edit Master text styles</a:t>
            </a:r>
          </a:p>
          <a:p>
            <a:pPr lvl="1"/>
            <a:r>
              <a:rPr lang="en-US"/>
              <a:t>Second level</a:t>
            </a:r>
          </a:p>
          <a:p>
            <a:pPr lvl="2"/>
            <a:r>
              <a:rPr lang="en-US"/>
              <a:t>Third level</a:t>
            </a:r>
          </a:p>
        </p:txBody>
      </p:sp>
      <p:sp>
        <p:nvSpPr>
          <p:cNvPr id="7" name="Picture Placeholder 6"/>
          <p:cNvSpPr>
            <a:spLocks noGrp="1"/>
          </p:cNvSpPr>
          <p:nvPr>
            <p:ph type="pic" sz="quarter" idx="13"/>
          </p:nvPr>
        </p:nvSpPr>
        <p:spPr>
          <a:xfrm>
            <a:off x="6250027" y="962024"/>
            <a:ext cx="5335389" cy="4987925"/>
          </a:xfrm>
          <a:prstGeom prst="rect">
            <a:avLst/>
          </a:prstGeom>
          <a:solidFill>
            <a:schemeClr val="bg1">
              <a:lumMod val="95000"/>
            </a:schemeClr>
          </a:solidFill>
        </p:spPr>
        <p:txBody>
          <a:bodyPr/>
          <a:lstStyle>
            <a:lvl1pPr marL="0" indent="0">
              <a:buNone/>
              <a:defRPr cap="all" baseline="0"/>
            </a:lvl1pPr>
          </a:lstStyle>
          <a:p>
            <a:r>
              <a:rPr lang="en-US"/>
              <a:t>Click icon to add picture</a:t>
            </a:r>
          </a:p>
        </p:txBody>
      </p:sp>
      <p:sp>
        <p:nvSpPr>
          <p:cNvPr id="10" name="Text Placeholder 2"/>
          <p:cNvSpPr>
            <a:spLocks noGrp="1"/>
          </p:cNvSpPr>
          <p:nvPr>
            <p:ph type="body" idx="14" hasCustomPrompt="1"/>
          </p:nvPr>
        </p:nvSpPr>
        <p:spPr>
          <a:xfrm>
            <a:off x="6111772" y="6076951"/>
            <a:ext cx="5602391" cy="153888"/>
          </a:xfrm>
          <a:prstGeom prst="rect">
            <a:avLst/>
          </a:prstGeom>
        </p:spPr>
        <p:txBody>
          <a:bodyPr wrap="square" anchor="t" anchorCtr="0">
            <a:spAutoFit/>
          </a:bodyPr>
          <a:lstStyle>
            <a:lvl1pPr marL="0" indent="0">
              <a:buNone/>
              <a:defRPr sz="1000" b="0"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9" name="Google Shape;83;p10">
            <a:extLst>
              <a:ext uri="{FF2B5EF4-FFF2-40B4-BE49-F238E27FC236}">
                <a16:creationId xmlns:a16="http://schemas.microsoft.com/office/drawing/2014/main" id="{2BC6E9B4-78F5-4526-8C7B-9212492AA9EA}"/>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16" name="Google Shape;19;p2">
            <a:extLst>
              <a:ext uri="{FF2B5EF4-FFF2-40B4-BE49-F238E27FC236}">
                <a16:creationId xmlns:a16="http://schemas.microsoft.com/office/drawing/2014/main" id="{46E54AB7-0053-4DB4-AD13-9A952E3E8307}"/>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11" name="Text Placeholder 2">
            <a:extLst>
              <a:ext uri="{FF2B5EF4-FFF2-40B4-BE49-F238E27FC236}">
                <a16:creationId xmlns:a16="http://schemas.microsoft.com/office/drawing/2014/main" id="{D4B010F5-11BB-6465-A721-B2CC019D89C3}"/>
              </a:ext>
            </a:extLst>
          </p:cNvPr>
          <p:cNvSpPr>
            <a:spLocks noGrp="1"/>
          </p:cNvSpPr>
          <p:nvPr>
            <p:ph type="body" idx="15"/>
          </p:nvPr>
        </p:nvSpPr>
        <p:spPr>
          <a:xfrm>
            <a:off x="481012" y="981752"/>
            <a:ext cx="5471999" cy="276999"/>
          </a:xfrm>
          <a:prstGeom prst="rect">
            <a:avLst/>
          </a:prstGeom>
        </p:spPr>
        <p:txBody>
          <a:bodyPr wrap="square" anchor="t" anchorCtr="0">
            <a:spAutoFit/>
          </a:bodyPr>
          <a:lstStyle>
            <a:lvl1pPr marL="0" indent="0">
              <a:lnSpc>
                <a:spcPct val="100000"/>
              </a:lnSpc>
              <a:buNone/>
              <a:defRPr sz="1800" b="0">
                <a:solidFill>
                  <a:srgbClr val="39485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 name="Title 1">
            <a:extLst>
              <a:ext uri="{FF2B5EF4-FFF2-40B4-BE49-F238E27FC236}">
                <a16:creationId xmlns:a16="http://schemas.microsoft.com/office/drawing/2014/main" id="{2A250C8C-2675-2015-815D-69CA2C95CBA9}"/>
              </a:ext>
            </a:extLst>
          </p:cNvPr>
          <p:cNvSpPr>
            <a:spLocks noGrp="1"/>
          </p:cNvSpPr>
          <p:nvPr>
            <p:ph type="title"/>
          </p:nvPr>
        </p:nvSpPr>
        <p:spPr>
          <a:xfrm>
            <a:off x="503236" y="259377"/>
            <a:ext cx="9436215" cy="307777"/>
          </a:xfrm>
          <a:prstGeom prst="rect">
            <a:avLst/>
          </a:prstGeom>
        </p:spPr>
        <p:txBody>
          <a:bodyPr/>
          <a:lstStyle>
            <a:lvl1pPr>
              <a:defRPr sz="2000"/>
            </a:lvl1pPr>
          </a:lstStyle>
          <a:p>
            <a:r>
              <a:rPr lang="en-US"/>
              <a:t>Click to edit Master title style</a:t>
            </a:r>
          </a:p>
        </p:txBody>
      </p:sp>
    </p:spTree>
    <p:extLst>
      <p:ext uri="{BB962C8B-B14F-4D97-AF65-F5344CB8AC3E}">
        <p14:creationId xmlns:p14="http://schemas.microsoft.com/office/powerpoint/2010/main" val="142079465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Text and Image_NoSubTitle">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81125" y="962024"/>
            <a:ext cx="5472000" cy="5067840"/>
          </a:xfrm>
          <a:prstGeom prst="rect">
            <a:avLst/>
          </a:prstGeom>
        </p:spPr>
        <p:txBody>
          <a:bodyPr/>
          <a:lstStyle/>
          <a:p>
            <a:pPr lvl="0"/>
            <a:r>
              <a:rPr lang="en-US"/>
              <a:t>Click to edit Master text styles</a:t>
            </a:r>
          </a:p>
          <a:p>
            <a:pPr lvl="1"/>
            <a:r>
              <a:rPr lang="en-US"/>
              <a:t>Second level</a:t>
            </a:r>
          </a:p>
          <a:p>
            <a:pPr lvl="2"/>
            <a:r>
              <a:rPr lang="en-US"/>
              <a:t>Third level</a:t>
            </a:r>
          </a:p>
        </p:txBody>
      </p:sp>
      <p:sp>
        <p:nvSpPr>
          <p:cNvPr id="7" name="Picture Placeholder 6"/>
          <p:cNvSpPr>
            <a:spLocks noGrp="1"/>
          </p:cNvSpPr>
          <p:nvPr>
            <p:ph type="pic" sz="quarter" idx="13"/>
          </p:nvPr>
        </p:nvSpPr>
        <p:spPr>
          <a:xfrm>
            <a:off x="6250027" y="962024"/>
            <a:ext cx="5335389" cy="5067840"/>
          </a:xfrm>
          <a:prstGeom prst="rect">
            <a:avLst/>
          </a:prstGeom>
          <a:solidFill>
            <a:schemeClr val="bg1">
              <a:lumMod val="95000"/>
            </a:schemeClr>
          </a:solidFill>
        </p:spPr>
        <p:txBody>
          <a:bodyPr/>
          <a:lstStyle>
            <a:lvl1pPr marL="0" indent="0">
              <a:buNone/>
              <a:defRPr cap="all" baseline="0"/>
            </a:lvl1pPr>
          </a:lstStyle>
          <a:p>
            <a:r>
              <a:rPr lang="en-US"/>
              <a:t>Click icon to add picture</a:t>
            </a:r>
          </a:p>
        </p:txBody>
      </p:sp>
      <p:sp>
        <p:nvSpPr>
          <p:cNvPr id="10" name="Text Placeholder 2"/>
          <p:cNvSpPr>
            <a:spLocks noGrp="1"/>
          </p:cNvSpPr>
          <p:nvPr>
            <p:ph type="body" idx="14" hasCustomPrompt="1"/>
          </p:nvPr>
        </p:nvSpPr>
        <p:spPr>
          <a:xfrm>
            <a:off x="6111772" y="6137333"/>
            <a:ext cx="5602391" cy="153888"/>
          </a:xfrm>
          <a:prstGeom prst="rect">
            <a:avLst/>
          </a:prstGeom>
        </p:spPr>
        <p:txBody>
          <a:bodyPr wrap="square" anchor="t" anchorCtr="0">
            <a:spAutoFit/>
          </a:bodyPr>
          <a:lstStyle>
            <a:lvl1pPr marL="0" indent="0">
              <a:buNone/>
              <a:defRPr sz="1000" b="0"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9" name="Google Shape;83;p10">
            <a:extLst>
              <a:ext uri="{FF2B5EF4-FFF2-40B4-BE49-F238E27FC236}">
                <a16:creationId xmlns:a16="http://schemas.microsoft.com/office/drawing/2014/main" id="{2BC6E9B4-78F5-4526-8C7B-9212492AA9EA}"/>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16" name="Google Shape;19;p2">
            <a:extLst>
              <a:ext uri="{FF2B5EF4-FFF2-40B4-BE49-F238E27FC236}">
                <a16:creationId xmlns:a16="http://schemas.microsoft.com/office/drawing/2014/main" id="{46E54AB7-0053-4DB4-AD13-9A952E3E8307}"/>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2" name="Title 1">
            <a:extLst>
              <a:ext uri="{FF2B5EF4-FFF2-40B4-BE49-F238E27FC236}">
                <a16:creationId xmlns:a16="http://schemas.microsoft.com/office/drawing/2014/main" id="{2A250C8C-2675-2015-815D-69CA2C95CBA9}"/>
              </a:ext>
            </a:extLst>
          </p:cNvPr>
          <p:cNvSpPr>
            <a:spLocks noGrp="1"/>
          </p:cNvSpPr>
          <p:nvPr>
            <p:ph type="title"/>
          </p:nvPr>
        </p:nvSpPr>
        <p:spPr>
          <a:xfrm>
            <a:off x="503236" y="259377"/>
            <a:ext cx="9436215" cy="307777"/>
          </a:xfrm>
          <a:prstGeom prst="rect">
            <a:avLst/>
          </a:prstGeom>
        </p:spPr>
        <p:txBody>
          <a:bodyPr/>
          <a:lstStyle>
            <a:lvl1pPr>
              <a:defRPr sz="2000"/>
            </a:lvl1pPr>
          </a:lstStyle>
          <a:p>
            <a:r>
              <a:rPr lang="en-US"/>
              <a:t>Click to edit Master title style</a:t>
            </a:r>
          </a:p>
        </p:txBody>
      </p:sp>
    </p:spTree>
    <p:extLst>
      <p:ext uri="{BB962C8B-B14F-4D97-AF65-F5344CB8AC3E}">
        <p14:creationId xmlns:p14="http://schemas.microsoft.com/office/powerpoint/2010/main" val="288658953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Side Text and Full Page Image_NoSubTitle">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685800"/>
            <a:ext cx="12195175" cy="6172200"/>
          </a:xfrm>
          <a:prstGeom prst="rect">
            <a:avLst/>
          </a:prstGeom>
          <a:solidFill>
            <a:schemeClr val="tx2">
              <a:lumMod val="20000"/>
              <a:lumOff val="80000"/>
            </a:schemeClr>
          </a:solidFill>
        </p:spPr>
        <p:txBody>
          <a:bodyPr/>
          <a:lstStyle>
            <a:lvl1pPr marL="0" indent="0">
              <a:buNone/>
              <a:defRPr cap="all" baseline="0"/>
            </a:lvl1pPr>
          </a:lstStyle>
          <a:p>
            <a:r>
              <a:rPr lang="en-US"/>
              <a:t>Click icon to add picture</a:t>
            </a:r>
          </a:p>
        </p:txBody>
      </p:sp>
      <p:sp>
        <p:nvSpPr>
          <p:cNvPr id="6" name="Rectangle 5"/>
          <p:cNvSpPr/>
          <p:nvPr/>
        </p:nvSpPr>
        <p:spPr>
          <a:xfrm>
            <a:off x="0" y="685800"/>
            <a:ext cx="6097588" cy="61722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Slide Number Placeholder 5">
            <a:extLst>
              <a:ext uri="{FF2B5EF4-FFF2-40B4-BE49-F238E27FC236}">
                <a16:creationId xmlns:a16="http://schemas.microsoft.com/office/drawing/2014/main" id="{50194DB4-F9CC-45F1-A3CA-BB238D7D584B}"/>
              </a:ext>
            </a:extLst>
          </p:cNvPr>
          <p:cNvSpPr txBox="1">
            <a:spLocks/>
          </p:cNvSpPr>
          <p:nvPr/>
        </p:nvSpPr>
        <p:spPr>
          <a:xfrm>
            <a:off x="11151407" y="6462657"/>
            <a:ext cx="549287" cy="153888"/>
          </a:xfrm>
          <a:prstGeom prst="rect">
            <a:avLst/>
          </a:prstGeom>
        </p:spPr>
        <p:txBody>
          <a:bodyPr vert="horz" wrap="square" lIns="0" tIns="0" rIns="0" bIns="0" rtlCol="0" anchor="ctr">
            <a:spAutoFit/>
          </a:bodyPr>
          <a:lstStyle>
            <a:defPPr>
              <a:defRPr lang="en-US"/>
            </a:defPPr>
            <a:lvl1pPr marL="0" algn="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704619B-9823-F845-874B-2390AC991BC7}" type="slidenum">
              <a:rPr lang="en-US" smtClean="0">
                <a:solidFill>
                  <a:schemeClr val="accent1"/>
                </a:solidFill>
              </a:rPr>
              <a:pPr/>
              <a:t>‹#›</a:t>
            </a:fld>
            <a:endParaRPr lang="en-US">
              <a:solidFill>
                <a:schemeClr val="accent1"/>
              </a:solidFill>
            </a:endParaRPr>
          </a:p>
        </p:txBody>
      </p:sp>
      <p:sp>
        <p:nvSpPr>
          <p:cNvPr id="17" name="Google Shape;67;p8">
            <a:extLst>
              <a:ext uri="{FF2B5EF4-FFF2-40B4-BE49-F238E27FC236}">
                <a16:creationId xmlns:a16="http://schemas.microsoft.com/office/drawing/2014/main" id="{19F08785-3E70-4EFF-B7C7-4AE8F17DFDB7}"/>
              </a:ext>
            </a:extLst>
          </p:cNvPr>
          <p:cNvSpPr/>
          <p:nvPr/>
        </p:nvSpPr>
        <p:spPr>
          <a:xfrm flipV="1">
            <a:off x="0" y="641222"/>
            <a:ext cx="12195175" cy="45719"/>
          </a:xfrm>
          <a:prstGeom prst="rect">
            <a:avLst/>
          </a:prstGeom>
          <a:solidFill>
            <a:srgbClr val="EEEE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87D7E8"/>
              </a:solidFill>
            </a:endParaRPr>
          </a:p>
        </p:txBody>
      </p:sp>
      <p:sp>
        <p:nvSpPr>
          <p:cNvPr id="13" name="Google Shape;83;p10">
            <a:extLst>
              <a:ext uri="{FF2B5EF4-FFF2-40B4-BE49-F238E27FC236}">
                <a16:creationId xmlns:a16="http://schemas.microsoft.com/office/drawing/2014/main" id="{4F147530-BD8B-4E37-8959-BB0F0CEAEAC3}"/>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sp>
        <p:nvSpPr>
          <p:cNvPr id="4" name="Content Placeholder 3"/>
          <p:cNvSpPr>
            <a:spLocks noGrp="1"/>
          </p:cNvSpPr>
          <p:nvPr>
            <p:ph sz="half" idx="2"/>
          </p:nvPr>
        </p:nvSpPr>
        <p:spPr>
          <a:xfrm>
            <a:off x="483602" y="893818"/>
            <a:ext cx="5472000" cy="5386212"/>
          </a:xfrm>
          <a:prstGeom prst="rect">
            <a:avLst/>
          </a:prstGeom>
        </p:spPr>
        <p:txBody>
          <a:bodyPr/>
          <a:lstStyle/>
          <a:p>
            <a:pPr lvl="0"/>
            <a:r>
              <a:rPr lang="en-US"/>
              <a:t>Click to edit Master text styles</a:t>
            </a:r>
          </a:p>
          <a:p>
            <a:pPr lvl="1"/>
            <a:r>
              <a:rPr lang="en-US"/>
              <a:t>Second level</a:t>
            </a:r>
          </a:p>
          <a:p>
            <a:pPr lvl="2"/>
            <a:r>
              <a:rPr lang="en-US"/>
              <a:t>Third level</a:t>
            </a:r>
          </a:p>
        </p:txBody>
      </p:sp>
      <p:pic>
        <p:nvPicPr>
          <p:cNvPr id="21" name="Google Shape;19;p2">
            <a:extLst>
              <a:ext uri="{FF2B5EF4-FFF2-40B4-BE49-F238E27FC236}">
                <a16:creationId xmlns:a16="http://schemas.microsoft.com/office/drawing/2014/main" id="{6B73D244-22F9-448C-8369-E9009A560669}"/>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14" name="TextBox 13">
            <a:extLst>
              <a:ext uri="{FF2B5EF4-FFF2-40B4-BE49-F238E27FC236}">
                <a16:creationId xmlns:a16="http://schemas.microsoft.com/office/drawing/2014/main" id="{FA67A091-722E-848D-CD3D-2CB8C6B2B7A4}"/>
              </a:ext>
            </a:extLst>
          </p:cNvPr>
          <p:cNvSpPr txBox="1"/>
          <p:nvPr userDrawn="1"/>
        </p:nvSpPr>
        <p:spPr>
          <a:xfrm>
            <a:off x="481013" y="6400799"/>
            <a:ext cx="3787774" cy="184666"/>
          </a:xfrm>
          <a:prstGeom prst="rect">
            <a:avLst/>
          </a:prstGeom>
          <a:noFill/>
        </p:spPr>
        <p:txBody>
          <a:bodyPr wrap="square" lIns="0" rIns="0" rtlCol="0"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600" b="0" i="0" u="none" strike="noStrike" kern="0" cap="none" spc="0" normalizeH="0" baseline="0" noProof="0">
                <a:ln>
                  <a:noFill/>
                </a:ln>
                <a:solidFill>
                  <a:srgbClr val="8D9CA9"/>
                </a:solidFill>
                <a:effectLst/>
                <a:uLnTx/>
                <a:uFillTx/>
                <a:latin typeface="+mn-lt"/>
                <a:ea typeface="Roboto"/>
                <a:cs typeface="Roboto"/>
                <a:sym typeface="Roboto"/>
              </a:rPr>
              <a:t>© 2025 Dow Jones Energy Limited. All rights reserved</a:t>
            </a:r>
            <a:r>
              <a:rPr kumimoji="0" lang="en-US" sz="600" b="0" i="0" u="none" strike="noStrike" kern="0" cap="none" spc="0" normalizeH="0" baseline="0" noProof="0">
                <a:ln>
                  <a:noFill/>
                </a:ln>
                <a:solidFill>
                  <a:srgbClr val="FFFFFF">
                    <a:lumMod val="65000"/>
                  </a:srgbClr>
                </a:solidFill>
                <a:effectLst/>
                <a:uLnTx/>
                <a:uFillTx/>
                <a:latin typeface="+mn-lt"/>
                <a:ea typeface="Roboto"/>
                <a:cs typeface="Roboto"/>
                <a:sym typeface="Roboto"/>
              </a:rPr>
              <a:t>.</a:t>
            </a:r>
            <a:endParaRPr kumimoji="0" lang="en-US" sz="1100" b="0" i="0" u="none" strike="noStrike" kern="0" cap="none" spc="0" normalizeH="0" baseline="0" noProof="0">
              <a:ln>
                <a:noFill/>
              </a:ln>
              <a:solidFill>
                <a:srgbClr val="FFFFFF">
                  <a:lumMod val="65000"/>
                </a:srgbClr>
              </a:solidFill>
              <a:effectLst/>
              <a:uLnTx/>
              <a:uFillTx/>
              <a:latin typeface="+mn-lt"/>
              <a:ea typeface="Roboto"/>
              <a:cs typeface="Roboto"/>
              <a:sym typeface="Roboto"/>
            </a:endParaRPr>
          </a:p>
        </p:txBody>
      </p:sp>
      <p:sp>
        <p:nvSpPr>
          <p:cNvPr id="3" name="Title 1">
            <a:extLst>
              <a:ext uri="{FF2B5EF4-FFF2-40B4-BE49-F238E27FC236}">
                <a16:creationId xmlns:a16="http://schemas.microsoft.com/office/drawing/2014/main" id="{85330220-7D9E-D9F3-2C99-9CA3FDB9FB5D}"/>
              </a:ext>
            </a:extLst>
          </p:cNvPr>
          <p:cNvSpPr>
            <a:spLocks noGrp="1"/>
          </p:cNvSpPr>
          <p:nvPr>
            <p:ph type="title"/>
          </p:nvPr>
        </p:nvSpPr>
        <p:spPr>
          <a:xfrm>
            <a:off x="503236" y="172287"/>
            <a:ext cx="9436215" cy="307777"/>
          </a:xfrm>
          <a:prstGeom prst="rect">
            <a:avLst/>
          </a:prstGeom>
        </p:spPr>
        <p:txBody>
          <a:bodyPr/>
          <a:lstStyle>
            <a:lvl1pPr>
              <a:defRPr sz="2000"/>
            </a:lvl1pPr>
          </a:lstStyle>
          <a:p>
            <a:r>
              <a:rPr lang="en-US"/>
              <a:t>Click to edit Master title style</a:t>
            </a:r>
          </a:p>
        </p:txBody>
      </p:sp>
    </p:spTree>
    <p:extLst>
      <p:ext uri="{BB962C8B-B14F-4D97-AF65-F5344CB8AC3E}">
        <p14:creationId xmlns:p14="http://schemas.microsoft.com/office/powerpoint/2010/main" val="61543068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Side Text and Full Page Image">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685800"/>
            <a:ext cx="12195175" cy="6172200"/>
          </a:xfrm>
          <a:prstGeom prst="rect">
            <a:avLst/>
          </a:prstGeom>
          <a:solidFill>
            <a:schemeClr val="tx2">
              <a:lumMod val="20000"/>
              <a:lumOff val="80000"/>
            </a:schemeClr>
          </a:solidFill>
        </p:spPr>
        <p:txBody>
          <a:bodyPr/>
          <a:lstStyle>
            <a:lvl1pPr marL="0" indent="0">
              <a:buNone/>
              <a:defRPr cap="all" baseline="0"/>
            </a:lvl1pPr>
          </a:lstStyle>
          <a:p>
            <a:r>
              <a:rPr lang="en-US"/>
              <a:t>Click icon to add picture</a:t>
            </a:r>
          </a:p>
        </p:txBody>
      </p:sp>
      <p:sp>
        <p:nvSpPr>
          <p:cNvPr id="6" name="Rectangle 5"/>
          <p:cNvSpPr/>
          <p:nvPr/>
        </p:nvSpPr>
        <p:spPr>
          <a:xfrm>
            <a:off x="0" y="685800"/>
            <a:ext cx="6097588" cy="61722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Slide Number Placeholder 5">
            <a:extLst>
              <a:ext uri="{FF2B5EF4-FFF2-40B4-BE49-F238E27FC236}">
                <a16:creationId xmlns:a16="http://schemas.microsoft.com/office/drawing/2014/main" id="{50194DB4-F9CC-45F1-A3CA-BB238D7D584B}"/>
              </a:ext>
            </a:extLst>
          </p:cNvPr>
          <p:cNvSpPr txBox="1">
            <a:spLocks/>
          </p:cNvSpPr>
          <p:nvPr/>
        </p:nvSpPr>
        <p:spPr>
          <a:xfrm>
            <a:off x="11151407" y="6462657"/>
            <a:ext cx="549287" cy="153888"/>
          </a:xfrm>
          <a:prstGeom prst="rect">
            <a:avLst/>
          </a:prstGeom>
        </p:spPr>
        <p:txBody>
          <a:bodyPr vert="horz" wrap="square" lIns="0" tIns="0" rIns="0" bIns="0" rtlCol="0" anchor="ctr">
            <a:spAutoFit/>
          </a:bodyPr>
          <a:lstStyle>
            <a:defPPr>
              <a:defRPr lang="en-US"/>
            </a:defPPr>
            <a:lvl1pPr marL="0" algn="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704619B-9823-F845-874B-2390AC991BC7}" type="slidenum">
              <a:rPr lang="en-US" smtClean="0">
                <a:solidFill>
                  <a:schemeClr val="accent1"/>
                </a:solidFill>
              </a:rPr>
              <a:pPr/>
              <a:t>‹#›</a:t>
            </a:fld>
            <a:endParaRPr lang="en-US">
              <a:solidFill>
                <a:schemeClr val="accent1"/>
              </a:solidFill>
            </a:endParaRPr>
          </a:p>
        </p:txBody>
      </p:sp>
      <p:sp>
        <p:nvSpPr>
          <p:cNvPr id="17" name="Google Shape;67;p8">
            <a:extLst>
              <a:ext uri="{FF2B5EF4-FFF2-40B4-BE49-F238E27FC236}">
                <a16:creationId xmlns:a16="http://schemas.microsoft.com/office/drawing/2014/main" id="{19F08785-3E70-4EFF-B7C7-4AE8F17DFDB7}"/>
              </a:ext>
            </a:extLst>
          </p:cNvPr>
          <p:cNvSpPr/>
          <p:nvPr/>
        </p:nvSpPr>
        <p:spPr>
          <a:xfrm flipV="1">
            <a:off x="0" y="641222"/>
            <a:ext cx="12195175" cy="45719"/>
          </a:xfrm>
          <a:prstGeom prst="rect">
            <a:avLst/>
          </a:prstGeom>
          <a:solidFill>
            <a:srgbClr val="EEEE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87D7E8"/>
              </a:solidFill>
            </a:endParaRPr>
          </a:p>
        </p:txBody>
      </p:sp>
      <p:sp>
        <p:nvSpPr>
          <p:cNvPr id="13" name="Google Shape;83;p10">
            <a:extLst>
              <a:ext uri="{FF2B5EF4-FFF2-40B4-BE49-F238E27FC236}">
                <a16:creationId xmlns:a16="http://schemas.microsoft.com/office/drawing/2014/main" id="{4F147530-BD8B-4E37-8959-BB0F0CEAEAC3}"/>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sp>
        <p:nvSpPr>
          <p:cNvPr id="4" name="Content Placeholder 3"/>
          <p:cNvSpPr>
            <a:spLocks noGrp="1"/>
          </p:cNvSpPr>
          <p:nvPr>
            <p:ph sz="half" idx="2"/>
          </p:nvPr>
        </p:nvSpPr>
        <p:spPr>
          <a:xfrm>
            <a:off x="483602" y="1371600"/>
            <a:ext cx="5472000" cy="4908430"/>
          </a:xfrm>
          <a:prstGeom prst="rect">
            <a:avLst/>
          </a:prstGeom>
        </p:spPr>
        <p:txBody>
          <a:bodyPr/>
          <a:lstStyle/>
          <a:p>
            <a:pPr lvl="0"/>
            <a:r>
              <a:rPr lang="en-US"/>
              <a:t>Click to edit Master text styles</a:t>
            </a:r>
          </a:p>
          <a:p>
            <a:pPr lvl="1"/>
            <a:r>
              <a:rPr lang="en-US"/>
              <a:t>Second level</a:t>
            </a:r>
          </a:p>
          <a:p>
            <a:pPr lvl="2"/>
            <a:r>
              <a:rPr lang="en-US"/>
              <a:t>Third level</a:t>
            </a:r>
          </a:p>
        </p:txBody>
      </p:sp>
      <p:pic>
        <p:nvPicPr>
          <p:cNvPr id="21" name="Google Shape;19;p2">
            <a:extLst>
              <a:ext uri="{FF2B5EF4-FFF2-40B4-BE49-F238E27FC236}">
                <a16:creationId xmlns:a16="http://schemas.microsoft.com/office/drawing/2014/main" id="{6B73D244-22F9-448C-8369-E9009A560669}"/>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14" name="TextBox 13">
            <a:extLst>
              <a:ext uri="{FF2B5EF4-FFF2-40B4-BE49-F238E27FC236}">
                <a16:creationId xmlns:a16="http://schemas.microsoft.com/office/drawing/2014/main" id="{FA67A091-722E-848D-CD3D-2CB8C6B2B7A4}"/>
              </a:ext>
            </a:extLst>
          </p:cNvPr>
          <p:cNvSpPr txBox="1"/>
          <p:nvPr userDrawn="1"/>
        </p:nvSpPr>
        <p:spPr>
          <a:xfrm>
            <a:off x="481013" y="6400799"/>
            <a:ext cx="3787774" cy="184666"/>
          </a:xfrm>
          <a:prstGeom prst="rect">
            <a:avLst/>
          </a:prstGeom>
          <a:noFill/>
        </p:spPr>
        <p:txBody>
          <a:bodyPr wrap="square" lIns="0" rIns="0" rtlCol="0"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600" b="0" i="0" u="none" strike="noStrike" kern="0" cap="none" spc="0" normalizeH="0" baseline="0" noProof="0">
                <a:ln>
                  <a:noFill/>
                </a:ln>
                <a:solidFill>
                  <a:srgbClr val="8D9CA9"/>
                </a:solidFill>
                <a:effectLst/>
                <a:uLnTx/>
                <a:uFillTx/>
                <a:latin typeface="+mn-lt"/>
                <a:ea typeface="Roboto"/>
                <a:cs typeface="Roboto"/>
                <a:sym typeface="Roboto"/>
              </a:rPr>
              <a:t>© 2025 Dow Jones Energy Limited. All rights reserved</a:t>
            </a:r>
            <a:r>
              <a:rPr kumimoji="0" lang="en-US" sz="600" b="0" i="0" u="none" strike="noStrike" kern="0" cap="none" spc="0" normalizeH="0" baseline="0" noProof="0">
                <a:ln>
                  <a:noFill/>
                </a:ln>
                <a:solidFill>
                  <a:srgbClr val="FFFFFF">
                    <a:lumMod val="65000"/>
                  </a:srgbClr>
                </a:solidFill>
                <a:effectLst/>
                <a:uLnTx/>
                <a:uFillTx/>
                <a:latin typeface="+mn-lt"/>
                <a:ea typeface="Roboto"/>
                <a:cs typeface="Roboto"/>
                <a:sym typeface="Roboto"/>
              </a:rPr>
              <a:t>.</a:t>
            </a:r>
            <a:endParaRPr kumimoji="0" lang="en-US" sz="1100" b="0" i="0" u="none" strike="noStrike" kern="0" cap="none" spc="0" normalizeH="0" baseline="0" noProof="0">
              <a:ln>
                <a:noFill/>
              </a:ln>
              <a:solidFill>
                <a:srgbClr val="FFFFFF">
                  <a:lumMod val="65000"/>
                </a:srgbClr>
              </a:solidFill>
              <a:effectLst/>
              <a:uLnTx/>
              <a:uFillTx/>
              <a:latin typeface="+mn-lt"/>
              <a:ea typeface="Roboto"/>
              <a:cs typeface="Roboto"/>
              <a:sym typeface="Roboto"/>
            </a:endParaRPr>
          </a:p>
        </p:txBody>
      </p:sp>
      <p:sp>
        <p:nvSpPr>
          <p:cNvPr id="16" name="Text Placeholder 2">
            <a:extLst>
              <a:ext uri="{FF2B5EF4-FFF2-40B4-BE49-F238E27FC236}">
                <a16:creationId xmlns:a16="http://schemas.microsoft.com/office/drawing/2014/main" id="{31FEA73E-4701-8B33-8A48-2FE54DF1CE5A}"/>
              </a:ext>
            </a:extLst>
          </p:cNvPr>
          <p:cNvSpPr>
            <a:spLocks noGrp="1"/>
          </p:cNvSpPr>
          <p:nvPr>
            <p:ph type="body" idx="15"/>
          </p:nvPr>
        </p:nvSpPr>
        <p:spPr>
          <a:xfrm>
            <a:off x="481012" y="981752"/>
            <a:ext cx="5471999" cy="276999"/>
          </a:xfrm>
          <a:prstGeom prst="rect">
            <a:avLst/>
          </a:prstGeom>
        </p:spPr>
        <p:txBody>
          <a:bodyPr wrap="square" anchor="t" anchorCtr="0">
            <a:spAutoFit/>
          </a:bodyPr>
          <a:lstStyle>
            <a:lvl1pPr marL="0" indent="0">
              <a:lnSpc>
                <a:spcPct val="100000"/>
              </a:lnSpc>
              <a:buNone/>
              <a:defRPr sz="1800" b="0">
                <a:solidFill>
                  <a:srgbClr val="39485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 name="Title 1">
            <a:extLst>
              <a:ext uri="{FF2B5EF4-FFF2-40B4-BE49-F238E27FC236}">
                <a16:creationId xmlns:a16="http://schemas.microsoft.com/office/drawing/2014/main" id="{85330220-7D9E-D9F3-2C99-9CA3FDB9FB5D}"/>
              </a:ext>
            </a:extLst>
          </p:cNvPr>
          <p:cNvSpPr>
            <a:spLocks noGrp="1"/>
          </p:cNvSpPr>
          <p:nvPr>
            <p:ph type="title"/>
          </p:nvPr>
        </p:nvSpPr>
        <p:spPr>
          <a:xfrm>
            <a:off x="503236" y="172287"/>
            <a:ext cx="9436215" cy="307777"/>
          </a:xfrm>
          <a:prstGeom prst="rect">
            <a:avLst/>
          </a:prstGeom>
        </p:spPr>
        <p:txBody>
          <a:bodyPr/>
          <a:lstStyle>
            <a:lvl1pPr>
              <a:defRPr sz="2000"/>
            </a:lvl1pPr>
          </a:lstStyle>
          <a:p>
            <a:r>
              <a:rPr lang="en-US"/>
              <a:t>Click to edit Master title style</a:t>
            </a:r>
          </a:p>
        </p:txBody>
      </p:sp>
    </p:spTree>
    <p:extLst>
      <p:ext uri="{BB962C8B-B14F-4D97-AF65-F5344CB8AC3E}">
        <p14:creationId xmlns:p14="http://schemas.microsoft.com/office/powerpoint/2010/main" val="34398708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Text and Full Page Image">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685800"/>
            <a:ext cx="12195175" cy="6172200"/>
          </a:xfrm>
          <a:prstGeom prst="rect">
            <a:avLst/>
          </a:prstGeom>
          <a:solidFill>
            <a:schemeClr val="tx2">
              <a:lumMod val="20000"/>
              <a:lumOff val="80000"/>
            </a:schemeClr>
          </a:solidFill>
        </p:spPr>
        <p:txBody>
          <a:bodyPr/>
          <a:lstStyle>
            <a:lvl1pPr marL="0" indent="0">
              <a:buNone/>
              <a:defRPr cap="all" baseline="0"/>
            </a:lvl1pPr>
          </a:lstStyle>
          <a:p>
            <a:r>
              <a:rPr lang="en-US"/>
              <a:t>Click icon to add picture</a:t>
            </a:r>
          </a:p>
        </p:txBody>
      </p:sp>
      <p:sp>
        <p:nvSpPr>
          <p:cNvPr id="6" name="Rectangle 5"/>
          <p:cNvSpPr/>
          <p:nvPr/>
        </p:nvSpPr>
        <p:spPr>
          <a:xfrm>
            <a:off x="0" y="3311747"/>
            <a:ext cx="12195175" cy="3082159"/>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lide Number Placeholder 5">
            <a:extLst>
              <a:ext uri="{FF2B5EF4-FFF2-40B4-BE49-F238E27FC236}">
                <a16:creationId xmlns:a16="http://schemas.microsoft.com/office/drawing/2014/main" id="{48CD5735-99E9-4C9C-826D-C93243349B4C}"/>
              </a:ext>
            </a:extLst>
          </p:cNvPr>
          <p:cNvSpPr txBox="1">
            <a:spLocks/>
          </p:cNvSpPr>
          <p:nvPr/>
        </p:nvSpPr>
        <p:spPr>
          <a:xfrm>
            <a:off x="11151407" y="6462657"/>
            <a:ext cx="549287" cy="153888"/>
          </a:xfrm>
          <a:prstGeom prst="rect">
            <a:avLst/>
          </a:prstGeom>
        </p:spPr>
        <p:txBody>
          <a:bodyPr vert="horz" wrap="square" lIns="0" tIns="0" rIns="0" bIns="0" rtlCol="0" anchor="ctr">
            <a:spAutoFit/>
          </a:bodyPr>
          <a:lstStyle>
            <a:defPPr>
              <a:defRPr lang="en-US"/>
            </a:defPPr>
            <a:lvl1pPr marL="0" algn="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704619B-9823-F845-874B-2390AC991BC7}" type="slidenum">
              <a:rPr lang="en-US" smtClean="0">
                <a:solidFill>
                  <a:schemeClr val="accent1"/>
                </a:solidFill>
              </a:rPr>
              <a:pPr/>
              <a:t>‹#›</a:t>
            </a:fld>
            <a:endParaRPr lang="en-US">
              <a:solidFill>
                <a:schemeClr val="accent1"/>
              </a:solidFill>
            </a:endParaRPr>
          </a:p>
        </p:txBody>
      </p:sp>
      <p:sp>
        <p:nvSpPr>
          <p:cNvPr id="15" name="Google Shape;67;p8">
            <a:extLst>
              <a:ext uri="{FF2B5EF4-FFF2-40B4-BE49-F238E27FC236}">
                <a16:creationId xmlns:a16="http://schemas.microsoft.com/office/drawing/2014/main" id="{03A0F310-82F3-41CB-B638-2A0636C2C1DA}"/>
              </a:ext>
            </a:extLst>
          </p:cNvPr>
          <p:cNvSpPr/>
          <p:nvPr/>
        </p:nvSpPr>
        <p:spPr>
          <a:xfrm flipV="1">
            <a:off x="0" y="640081"/>
            <a:ext cx="12195175" cy="45719"/>
          </a:xfrm>
          <a:prstGeom prst="rect">
            <a:avLst/>
          </a:prstGeom>
          <a:solidFill>
            <a:srgbClr val="EEEE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87D7E8"/>
              </a:solidFill>
            </a:endParaRPr>
          </a:p>
        </p:txBody>
      </p:sp>
      <p:sp>
        <p:nvSpPr>
          <p:cNvPr id="16" name="Google Shape;83;p10">
            <a:extLst>
              <a:ext uri="{FF2B5EF4-FFF2-40B4-BE49-F238E27FC236}">
                <a16:creationId xmlns:a16="http://schemas.microsoft.com/office/drawing/2014/main" id="{A52A04B6-280F-4527-86B8-70A8111D5551}"/>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sp>
        <p:nvSpPr>
          <p:cNvPr id="2" name="Title 1"/>
          <p:cNvSpPr>
            <a:spLocks noGrp="1"/>
          </p:cNvSpPr>
          <p:nvPr>
            <p:ph type="title"/>
          </p:nvPr>
        </p:nvSpPr>
        <p:spPr>
          <a:xfrm>
            <a:off x="475737" y="3460843"/>
            <a:ext cx="11225320" cy="370800"/>
          </a:xfrm>
          <a:prstGeom prst="rect">
            <a:avLst/>
          </a:prstGeom>
        </p:spPr>
        <p:txBody>
          <a:bodyPr wrap="square" anchor="t" anchorCtr="0">
            <a:spAutoFit/>
          </a:bodyPr>
          <a:lstStyle/>
          <a:p>
            <a:r>
              <a:rPr lang="en-US"/>
              <a:t>Click to edit Master title style</a:t>
            </a:r>
          </a:p>
        </p:txBody>
      </p:sp>
      <p:sp>
        <p:nvSpPr>
          <p:cNvPr id="4" name="Content Placeholder 3"/>
          <p:cNvSpPr>
            <a:spLocks noGrp="1"/>
          </p:cNvSpPr>
          <p:nvPr>
            <p:ph sz="half" idx="2"/>
          </p:nvPr>
        </p:nvSpPr>
        <p:spPr>
          <a:xfrm>
            <a:off x="475737" y="4339087"/>
            <a:ext cx="11225321" cy="1833113"/>
          </a:xfrm>
          <a:prstGeom prst="rect">
            <a:avLst/>
          </a:prstGeom>
        </p:spPr>
        <p:txBody>
          <a:bodyPr/>
          <a:lstStyle>
            <a:lvl1pPr marL="0" indent="0">
              <a:buNone/>
              <a:defRPr/>
            </a:lvl1pPr>
          </a:lstStyle>
          <a:p>
            <a:pPr lvl="0"/>
            <a:r>
              <a:rPr lang="en-US"/>
              <a:t>Click to edit Master text styles</a:t>
            </a:r>
          </a:p>
        </p:txBody>
      </p:sp>
      <p:pic>
        <p:nvPicPr>
          <p:cNvPr id="19" name="Google Shape;19;p2">
            <a:extLst>
              <a:ext uri="{FF2B5EF4-FFF2-40B4-BE49-F238E27FC236}">
                <a16:creationId xmlns:a16="http://schemas.microsoft.com/office/drawing/2014/main" id="{48BAE207-3E77-4F36-8341-659E173B43EC}"/>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12" name="TextBox 11">
            <a:extLst>
              <a:ext uri="{FF2B5EF4-FFF2-40B4-BE49-F238E27FC236}">
                <a16:creationId xmlns:a16="http://schemas.microsoft.com/office/drawing/2014/main" id="{55CFAE23-5654-370A-6A44-9671DDF95CF8}"/>
              </a:ext>
            </a:extLst>
          </p:cNvPr>
          <p:cNvSpPr txBox="1"/>
          <p:nvPr userDrawn="1"/>
        </p:nvSpPr>
        <p:spPr>
          <a:xfrm>
            <a:off x="481013" y="6400799"/>
            <a:ext cx="3787774" cy="184666"/>
          </a:xfrm>
          <a:prstGeom prst="rect">
            <a:avLst/>
          </a:prstGeom>
          <a:noFill/>
        </p:spPr>
        <p:txBody>
          <a:bodyPr wrap="square" lIns="0" rIns="0" rtlCol="0"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600" b="0" i="0" u="none" strike="noStrike" kern="0" cap="none" spc="0" normalizeH="0" baseline="0" noProof="0">
                <a:ln>
                  <a:noFill/>
                </a:ln>
                <a:solidFill>
                  <a:srgbClr val="8D9CA9"/>
                </a:solidFill>
                <a:effectLst/>
                <a:uLnTx/>
                <a:uFillTx/>
                <a:latin typeface="+mn-lt"/>
                <a:ea typeface="Roboto"/>
                <a:cs typeface="Roboto"/>
                <a:sym typeface="Roboto"/>
              </a:rPr>
              <a:t>© 2025 Dow Jones Energy Limited. All rights reserved</a:t>
            </a:r>
            <a:r>
              <a:rPr kumimoji="0" lang="en-US" sz="600" b="0" i="0" u="none" strike="noStrike" kern="0" cap="none" spc="0" normalizeH="0" baseline="0" noProof="0">
                <a:ln>
                  <a:noFill/>
                </a:ln>
                <a:solidFill>
                  <a:srgbClr val="FFFFFF">
                    <a:lumMod val="65000"/>
                  </a:srgbClr>
                </a:solidFill>
                <a:effectLst/>
                <a:uLnTx/>
                <a:uFillTx/>
                <a:latin typeface="+mn-lt"/>
                <a:ea typeface="Roboto"/>
                <a:cs typeface="Roboto"/>
                <a:sym typeface="Roboto"/>
              </a:rPr>
              <a:t>.</a:t>
            </a:r>
            <a:endParaRPr kumimoji="0" lang="en-US" sz="1100" b="0" i="0" u="none" strike="noStrike" kern="0" cap="none" spc="0" normalizeH="0" baseline="0" noProof="0">
              <a:ln>
                <a:noFill/>
              </a:ln>
              <a:solidFill>
                <a:srgbClr val="FFFFFF">
                  <a:lumMod val="65000"/>
                </a:srgbClr>
              </a:solidFill>
              <a:effectLst/>
              <a:uLnTx/>
              <a:uFillTx/>
              <a:latin typeface="+mn-lt"/>
              <a:ea typeface="Roboto"/>
              <a:cs typeface="Roboto"/>
              <a:sym typeface="Roboto"/>
            </a:endParaRPr>
          </a:p>
        </p:txBody>
      </p:sp>
      <p:sp>
        <p:nvSpPr>
          <p:cNvPr id="14" name="Text Placeholder 2">
            <a:extLst>
              <a:ext uri="{FF2B5EF4-FFF2-40B4-BE49-F238E27FC236}">
                <a16:creationId xmlns:a16="http://schemas.microsoft.com/office/drawing/2014/main" id="{C81CDE86-6A9C-6328-6028-36BFE277E45E}"/>
              </a:ext>
            </a:extLst>
          </p:cNvPr>
          <p:cNvSpPr>
            <a:spLocks noGrp="1"/>
          </p:cNvSpPr>
          <p:nvPr>
            <p:ph type="body" idx="15"/>
          </p:nvPr>
        </p:nvSpPr>
        <p:spPr>
          <a:xfrm>
            <a:off x="475737" y="3900394"/>
            <a:ext cx="11251015" cy="276999"/>
          </a:xfrm>
          <a:prstGeom prst="rect">
            <a:avLst/>
          </a:prstGeom>
        </p:spPr>
        <p:txBody>
          <a:bodyPr wrap="square" anchor="t" anchorCtr="0">
            <a:spAutoFit/>
          </a:bodyPr>
          <a:lstStyle>
            <a:lvl1pPr marL="0" indent="0">
              <a:lnSpc>
                <a:spcPct val="100000"/>
              </a:lnSpc>
              <a:buNone/>
              <a:defRPr sz="1800" b="0">
                <a:solidFill>
                  <a:srgbClr val="39485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185824618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Text and Full Page Image_NoSubTitle">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685800"/>
            <a:ext cx="12195175" cy="6172200"/>
          </a:xfrm>
          <a:prstGeom prst="rect">
            <a:avLst/>
          </a:prstGeom>
          <a:solidFill>
            <a:schemeClr val="tx2">
              <a:lumMod val="20000"/>
              <a:lumOff val="80000"/>
            </a:schemeClr>
          </a:solidFill>
        </p:spPr>
        <p:txBody>
          <a:bodyPr/>
          <a:lstStyle>
            <a:lvl1pPr marL="0" indent="0">
              <a:buNone/>
              <a:defRPr cap="all" baseline="0"/>
            </a:lvl1pPr>
          </a:lstStyle>
          <a:p>
            <a:r>
              <a:rPr lang="en-US"/>
              <a:t>Click icon to add picture</a:t>
            </a:r>
          </a:p>
        </p:txBody>
      </p:sp>
      <p:sp>
        <p:nvSpPr>
          <p:cNvPr id="6" name="Rectangle 5"/>
          <p:cNvSpPr/>
          <p:nvPr/>
        </p:nvSpPr>
        <p:spPr>
          <a:xfrm>
            <a:off x="0" y="3311747"/>
            <a:ext cx="12195175" cy="3082159"/>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lide Number Placeholder 5">
            <a:extLst>
              <a:ext uri="{FF2B5EF4-FFF2-40B4-BE49-F238E27FC236}">
                <a16:creationId xmlns:a16="http://schemas.microsoft.com/office/drawing/2014/main" id="{48CD5735-99E9-4C9C-826D-C93243349B4C}"/>
              </a:ext>
            </a:extLst>
          </p:cNvPr>
          <p:cNvSpPr txBox="1">
            <a:spLocks/>
          </p:cNvSpPr>
          <p:nvPr/>
        </p:nvSpPr>
        <p:spPr>
          <a:xfrm>
            <a:off x="11151407" y="6462657"/>
            <a:ext cx="549287" cy="153888"/>
          </a:xfrm>
          <a:prstGeom prst="rect">
            <a:avLst/>
          </a:prstGeom>
        </p:spPr>
        <p:txBody>
          <a:bodyPr vert="horz" wrap="square" lIns="0" tIns="0" rIns="0" bIns="0" rtlCol="0" anchor="ctr">
            <a:spAutoFit/>
          </a:bodyPr>
          <a:lstStyle>
            <a:defPPr>
              <a:defRPr lang="en-US"/>
            </a:defPPr>
            <a:lvl1pPr marL="0" algn="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704619B-9823-F845-874B-2390AC991BC7}" type="slidenum">
              <a:rPr lang="en-US" smtClean="0">
                <a:solidFill>
                  <a:schemeClr val="accent1"/>
                </a:solidFill>
              </a:rPr>
              <a:pPr/>
              <a:t>‹#›</a:t>
            </a:fld>
            <a:endParaRPr lang="en-US">
              <a:solidFill>
                <a:schemeClr val="accent1"/>
              </a:solidFill>
            </a:endParaRPr>
          </a:p>
        </p:txBody>
      </p:sp>
      <p:sp>
        <p:nvSpPr>
          <p:cNvPr id="15" name="Google Shape;67;p8">
            <a:extLst>
              <a:ext uri="{FF2B5EF4-FFF2-40B4-BE49-F238E27FC236}">
                <a16:creationId xmlns:a16="http://schemas.microsoft.com/office/drawing/2014/main" id="{03A0F310-82F3-41CB-B638-2A0636C2C1DA}"/>
              </a:ext>
            </a:extLst>
          </p:cNvPr>
          <p:cNvSpPr/>
          <p:nvPr/>
        </p:nvSpPr>
        <p:spPr>
          <a:xfrm flipV="1">
            <a:off x="0" y="640081"/>
            <a:ext cx="12195175" cy="45719"/>
          </a:xfrm>
          <a:prstGeom prst="rect">
            <a:avLst/>
          </a:prstGeom>
          <a:solidFill>
            <a:srgbClr val="EEEE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87D7E8"/>
              </a:solidFill>
            </a:endParaRPr>
          </a:p>
        </p:txBody>
      </p:sp>
      <p:sp>
        <p:nvSpPr>
          <p:cNvPr id="16" name="Google Shape;83;p10">
            <a:extLst>
              <a:ext uri="{FF2B5EF4-FFF2-40B4-BE49-F238E27FC236}">
                <a16:creationId xmlns:a16="http://schemas.microsoft.com/office/drawing/2014/main" id="{A52A04B6-280F-4527-86B8-70A8111D5551}"/>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sp>
        <p:nvSpPr>
          <p:cNvPr id="2" name="Title 1"/>
          <p:cNvSpPr>
            <a:spLocks noGrp="1"/>
          </p:cNvSpPr>
          <p:nvPr>
            <p:ph type="title"/>
          </p:nvPr>
        </p:nvSpPr>
        <p:spPr>
          <a:xfrm>
            <a:off x="475737" y="3460843"/>
            <a:ext cx="11225320" cy="370800"/>
          </a:xfrm>
          <a:prstGeom prst="rect">
            <a:avLst/>
          </a:prstGeom>
        </p:spPr>
        <p:txBody>
          <a:bodyPr wrap="square" anchor="t" anchorCtr="0">
            <a:spAutoFit/>
          </a:bodyPr>
          <a:lstStyle/>
          <a:p>
            <a:r>
              <a:rPr lang="en-US"/>
              <a:t>Click to edit Master title style</a:t>
            </a:r>
          </a:p>
        </p:txBody>
      </p:sp>
      <p:sp>
        <p:nvSpPr>
          <p:cNvPr id="4" name="Content Placeholder 3"/>
          <p:cNvSpPr>
            <a:spLocks noGrp="1"/>
          </p:cNvSpPr>
          <p:nvPr>
            <p:ph sz="half" idx="2"/>
          </p:nvPr>
        </p:nvSpPr>
        <p:spPr>
          <a:xfrm>
            <a:off x="475737" y="3900394"/>
            <a:ext cx="11225321" cy="2317525"/>
          </a:xfrm>
          <a:prstGeom prst="rect">
            <a:avLst/>
          </a:prstGeom>
        </p:spPr>
        <p:txBody>
          <a:bodyPr/>
          <a:lstStyle>
            <a:lvl1pPr marL="0" indent="0">
              <a:buNone/>
              <a:defRPr/>
            </a:lvl1pPr>
          </a:lstStyle>
          <a:p>
            <a:pPr lvl="0"/>
            <a:r>
              <a:rPr lang="en-US"/>
              <a:t>Click to edit Master text styles</a:t>
            </a:r>
          </a:p>
        </p:txBody>
      </p:sp>
      <p:pic>
        <p:nvPicPr>
          <p:cNvPr id="19" name="Google Shape;19;p2">
            <a:extLst>
              <a:ext uri="{FF2B5EF4-FFF2-40B4-BE49-F238E27FC236}">
                <a16:creationId xmlns:a16="http://schemas.microsoft.com/office/drawing/2014/main" id="{48BAE207-3E77-4F36-8341-659E173B43EC}"/>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12" name="TextBox 11">
            <a:extLst>
              <a:ext uri="{FF2B5EF4-FFF2-40B4-BE49-F238E27FC236}">
                <a16:creationId xmlns:a16="http://schemas.microsoft.com/office/drawing/2014/main" id="{55CFAE23-5654-370A-6A44-9671DDF95CF8}"/>
              </a:ext>
            </a:extLst>
          </p:cNvPr>
          <p:cNvSpPr txBox="1"/>
          <p:nvPr userDrawn="1"/>
        </p:nvSpPr>
        <p:spPr>
          <a:xfrm>
            <a:off x="481013" y="6400799"/>
            <a:ext cx="3787774" cy="184666"/>
          </a:xfrm>
          <a:prstGeom prst="rect">
            <a:avLst/>
          </a:prstGeom>
          <a:noFill/>
        </p:spPr>
        <p:txBody>
          <a:bodyPr wrap="square" lIns="0" rIns="0" rtlCol="0"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600" b="0" i="0" u="none" strike="noStrike" kern="0" cap="none" spc="0" normalizeH="0" baseline="0" noProof="0">
                <a:ln>
                  <a:noFill/>
                </a:ln>
                <a:solidFill>
                  <a:srgbClr val="8D9CA9"/>
                </a:solidFill>
                <a:effectLst/>
                <a:uLnTx/>
                <a:uFillTx/>
                <a:latin typeface="+mn-lt"/>
                <a:ea typeface="Roboto"/>
                <a:cs typeface="Roboto"/>
                <a:sym typeface="Roboto"/>
              </a:rPr>
              <a:t>© 2025 Dow Jones Energy Limited. All rights reserved</a:t>
            </a:r>
            <a:r>
              <a:rPr kumimoji="0" lang="en-US" sz="600" b="0" i="0" u="none" strike="noStrike" kern="0" cap="none" spc="0" normalizeH="0" baseline="0" noProof="0">
                <a:ln>
                  <a:noFill/>
                </a:ln>
                <a:solidFill>
                  <a:srgbClr val="FFFFFF">
                    <a:lumMod val="65000"/>
                  </a:srgbClr>
                </a:solidFill>
                <a:effectLst/>
                <a:uLnTx/>
                <a:uFillTx/>
                <a:latin typeface="+mn-lt"/>
                <a:ea typeface="Roboto"/>
                <a:cs typeface="Roboto"/>
                <a:sym typeface="Roboto"/>
              </a:rPr>
              <a:t>.</a:t>
            </a:r>
            <a:endParaRPr kumimoji="0" lang="en-US" sz="1100" b="0" i="0" u="none" strike="noStrike" kern="0" cap="none" spc="0" normalizeH="0" baseline="0" noProof="0">
              <a:ln>
                <a:noFill/>
              </a:ln>
              <a:solidFill>
                <a:srgbClr val="FFFFFF">
                  <a:lumMod val="65000"/>
                </a:srgbClr>
              </a:solidFill>
              <a:effectLst/>
              <a:uLnTx/>
              <a:uFillTx/>
              <a:latin typeface="+mn-lt"/>
              <a:ea typeface="Roboto"/>
              <a:cs typeface="Roboto"/>
              <a:sym typeface="Roboto"/>
            </a:endParaRPr>
          </a:p>
        </p:txBody>
      </p:sp>
    </p:spTree>
    <p:extLst>
      <p:ext uri="{BB962C8B-B14F-4D97-AF65-F5344CB8AC3E}">
        <p14:creationId xmlns:p14="http://schemas.microsoft.com/office/powerpoint/2010/main" val="397923440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5" name="Google Shape;83;p10">
            <a:extLst>
              <a:ext uri="{FF2B5EF4-FFF2-40B4-BE49-F238E27FC236}">
                <a16:creationId xmlns:a16="http://schemas.microsoft.com/office/drawing/2014/main" id="{086F6D22-995B-4B0B-BE27-FD1ABBC1A28E}"/>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9" name="Google Shape;19;p2">
            <a:extLst>
              <a:ext uri="{FF2B5EF4-FFF2-40B4-BE49-F238E27FC236}">
                <a16:creationId xmlns:a16="http://schemas.microsoft.com/office/drawing/2014/main" id="{DE53075A-9EBC-4732-A1D0-BBEB7A22BEFD}"/>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8" name="Text Placeholder 2">
            <a:extLst>
              <a:ext uri="{FF2B5EF4-FFF2-40B4-BE49-F238E27FC236}">
                <a16:creationId xmlns:a16="http://schemas.microsoft.com/office/drawing/2014/main" id="{25C23B2E-0C9F-A573-B598-1FCA69A9EC91}"/>
              </a:ext>
            </a:extLst>
          </p:cNvPr>
          <p:cNvSpPr>
            <a:spLocks noGrp="1"/>
          </p:cNvSpPr>
          <p:nvPr>
            <p:ph type="body" idx="15"/>
          </p:nvPr>
        </p:nvSpPr>
        <p:spPr>
          <a:xfrm>
            <a:off x="481012" y="1003268"/>
            <a:ext cx="11233150" cy="276999"/>
          </a:xfrm>
          <a:prstGeom prst="rect">
            <a:avLst/>
          </a:prstGeom>
        </p:spPr>
        <p:txBody>
          <a:bodyPr wrap="square" anchor="t" anchorCtr="0">
            <a:spAutoFit/>
          </a:bodyPr>
          <a:lstStyle>
            <a:lvl1pPr marL="0" indent="0">
              <a:lnSpc>
                <a:spcPct val="100000"/>
              </a:lnSpc>
              <a:buNone/>
              <a:defRPr sz="1800" b="0">
                <a:solidFill>
                  <a:srgbClr val="39485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 name="Title 1">
            <a:extLst>
              <a:ext uri="{FF2B5EF4-FFF2-40B4-BE49-F238E27FC236}">
                <a16:creationId xmlns:a16="http://schemas.microsoft.com/office/drawing/2014/main" id="{DD0A535A-AF7A-0A7E-6C23-78784A752FCB}"/>
              </a:ext>
            </a:extLst>
          </p:cNvPr>
          <p:cNvSpPr>
            <a:spLocks noGrp="1"/>
          </p:cNvSpPr>
          <p:nvPr>
            <p:ph type="title"/>
          </p:nvPr>
        </p:nvSpPr>
        <p:spPr>
          <a:xfrm>
            <a:off x="485984" y="259377"/>
            <a:ext cx="9436215" cy="307777"/>
          </a:xfrm>
          <a:prstGeom prst="rect">
            <a:avLst/>
          </a:prstGeom>
        </p:spPr>
        <p:txBody>
          <a:bodyPr/>
          <a:lstStyle>
            <a:lvl1pPr>
              <a:defRPr sz="2000"/>
            </a:lvl1pPr>
          </a:lstStyle>
          <a:p>
            <a:r>
              <a:rPr lang="en-US"/>
              <a:t>Click to edit Master title style</a:t>
            </a:r>
          </a:p>
        </p:txBody>
      </p:sp>
    </p:spTree>
    <p:extLst>
      <p:ext uri="{BB962C8B-B14F-4D97-AF65-F5344CB8AC3E}">
        <p14:creationId xmlns:p14="http://schemas.microsoft.com/office/powerpoint/2010/main" val="133047755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Title Only_NoSubTitle">
    <p:spTree>
      <p:nvGrpSpPr>
        <p:cNvPr id="1" name=""/>
        <p:cNvGrpSpPr/>
        <p:nvPr/>
      </p:nvGrpSpPr>
      <p:grpSpPr>
        <a:xfrm>
          <a:off x="0" y="0"/>
          <a:ext cx="0" cy="0"/>
          <a:chOff x="0" y="0"/>
          <a:chExt cx="0" cy="0"/>
        </a:xfrm>
      </p:grpSpPr>
      <p:sp>
        <p:nvSpPr>
          <p:cNvPr id="5" name="Google Shape;83;p10">
            <a:extLst>
              <a:ext uri="{FF2B5EF4-FFF2-40B4-BE49-F238E27FC236}">
                <a16:creationId xmlns:a16="http://schemas.microsoft.com/office/drawing/2014/main" id="{086F6D22-995B-4B0B-BE27-FD1ABBC1A28E}"/>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9" name="Google Shape;19;p2">
            <a:extLst>
              <a:ext uri="{FF2B5EF4-FFF2-40B4-BE49-F238E27FC236}">
                <a16:creationId xmlns:a16="http://schemas.microsoft.com/office/drawing/2014/main" id="{DE53075A-9EBC-4732-A1D0-BBEB7A22BEFD}"/>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3" name="Title 1">
            <a:extLst>
              <a:ext uri="{FF2B5EF4-FFF2-40B4-BE49-F238E27FC236}">
                <a16:creationId xmlns:a16="http://schemas.microsoft.com/office/drawing/2014/main" id="{DD0A535A-AF7A-0A7E-6C23-78784A752FCB}"/>
              </a:ext>
            </a:extLst>
          </p:cNvPr>
          <p:cNvSpPr>
            <a:spLocks noGrp="1"/>
          </p:cNvSpPr>
          <p:nvPr>
            <p:ph type="title"/>
          </p:nvPr>
        </p:nvSpPr>
        <p:spPr>
          <a:xfrm>
            <a:off x="485984" y="259377"/>
            <a:ext cx="9436215" cy="307777"/>
          </a:xfrm>
          <a:prstGeom prst="rect">
            <a:avLst/>
          </a:prstGeom>
        </p:spPr>
        <p:txBody>
          <a:bodyPr/>
          <a:lstStyle>
            <a:lvl1pPr>
              <a:defRPr sz="2000"/>
            </a:lvl1pPr>
          </a:lstStyle>
          <a:p>
            <a:r>
              <a:rPr lang="en-US"/>
              <a:t>Click to edit Master title style</a:t>
            </a:r>
          </a:p>
        </p:txBody>
      </p:sp>
    </p:spTree>
    <p:extLst>
      <p:ext uri="{BB962C8B-B14F-4D97-AF65-F5344CB8AC3E}">
        <p14:creationId xmlns:p14="http://schemas.microsoft.com/office/powerpoint/2010/main" val="386874901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4" name="Google Shape;83;p10">
            <a:extLst>
              <a:ext uri="{FF2B5EF4-FFF2-40B4-BE49-F238E27FC236}">
                <a16:creationId xmlns:a16="http://schemas.microsoft.com/office/drawing/2014/main" id="{84A33502-3B93-4B49-B0DE-DEE3D1A9957E}"/>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7" name="Google Shape;19;p2">
            <a:extLst>
              <a:ext uri="{FF2B5EF4-FFF2-40B4-BE49-F238E27FC236}">
                <a16:creationId xmlns:a16="http://schemas.microsoft.com/office/drawing/2014/main" id="{8E46DB55-E960-4A99-80C1-391435993EA2}"/>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Tree>
    <p:extLst>
      <p:ext uri="{BB962C8B-B14F-4D97-AF65-F5344CB8AC3E}">
        <p14:creationId xmlns:p14="http://schemas.microsoft.com/office/powerpoint/2010/main" val="215669443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Single Column Panel Dark" preserve="1" userDrawn="1">
  <p:cSld name="Single Column Panel Dark">
    <p:spTree>
      <p:nvGrpSpPr>
        <p:cNvPr id="1" name="Shape 55"/>
        <p:cNvGrpSpPr/>
        <p:nvPr/>
      </p:nvGrpSpPr>
      <p:grpSpPr>
        <a:xfrm>
          <a:off x="0" y="0"/>
          <a:ext cx="0" cy="0"/>
          <a:chOff x="0" y="0"/>
          <a:chExt cx="0" cy="0"/>
        </a:xfrm>
      </p:grpSpPr>
      <p:sp>
        <p:nvSpPr>
          <p:cNvPr id="11" name="Google Shape;83;p10">
            <a:extLst>
              <a:ext uri="{FF2B5EF4-FFF2-40B4-BE49-F238E27FC236}">
                <a16:creationId xmlns:a16="http://schemas.microsoft.com/office/drawing/2014/main" id="{18D6E169-6CF2-4143-9226-C581ABA369F2}"/>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sp>
        <p:nvSpPr>
          <p:cNvPr id="8" name="Content Placeholder 2">
            <a:extLst>
              <a:ext uri="{FF2B5EF4-FFF2-40B4-BE49-F238E27FC236}">
                <a16:creationId xmlns:a16="http://schemas.microsoft.com/office/drawing/2014/main" id="{537BA943-8D55-43ED-9CE3-DA4DCDA7E8AF}"/>
              </a:ext>
            </a:extLst>
          </p:cNvPr>
          <p:cNvSpPr>
            <a:spLocks noGrp="1"/>
          </p:cNvSpPr>
          <p:nvPr>
            <p:ph sz="half" idx="1"/>
          </p:nvPr>
        </p:nvSpPr>
        <p:spPr>
          <a:xfrm>
            <a:off x="481011" y="1035170"/>
            <a:ext cx="5472000" cy="5262114"/>
          </a:xfrm>
          <a:prstGeom prst="rect">
            <a:avLst/>
          </a:prstGeom>
        </p:spPr>
        <p:txBody>
          <a:bodyPr/>
          <a:lstStyle/>
          <a:p>
            <a:pPr lvl="0"/>
            <a:r>
              <a:rPr lang="en-US"/>
              <a:t>Click to edit Master text styles</a:t>
            </a:r>
          </a:p>
          <a:p>
            <a:pPr lvl="1"/>
            <a:r>
              <a:rPr lang="en-US"/>
              <a:t>Second level</a:t>
            </a:r>
          </a:p>
          <a:p>
            <a:pPr lvl="2"/>
            <a:r>
              <a:rPr lang="en-US"/>
              <a:t>Third level</a:t>
            </a:r>
          </a:p>
        </p:txBody>
      </p:sp>
      <p:sp>
        <p:nvSpPr>
          <p:cNvPr id="9" name="Google Shape;598;p42">
            <a:extLst>
              <a:ext uri="{FF2B5EF4-FFF2-40B4-BE49-F238E27FC236}">
                <a16:creationId xmlns:a16="http://schemas.microsoft.com/office/drawing/2014/main" id="{ABC6BA45-CBBB-4F58-8BC1-DEF6BF09F93F}"/>
              </a:ext>
            </a:extLst>
          </p:cNvPr>
          <p:cNvSpPr/>
          <p:nvPr/>
        </p:nvSpPr>
        <p:spPr>
          <a:xfrm>
            <a:off x="6106641" y="818959"/>
            <a:ext cx="6097588" cy="6048094"/>
          </a:xfrm>
          <a:prstGeom prst="rect">
            <a:avLst/>
          </a:prstGeom>
          <a:solidFill>
            <a:srgbClr val="00162B"/>
          </a:solidFill>
          <a:ln>
            <a:noFill/>
          </a:ln>
        </p:spPr>
        <p:txBody>
          <a:bodyPr spcFirstLastPara="1" wrap="square" lIns="121900" tIns="121900" rIns="121900" bIns="121900" anchor="t" anchorCtr="0">
            <a:noAutofit/>
          </a:bodyPr>
          <a:lstStyle/>
          <a:p>
            <a:pPr algn="ctr"/>
            <a:endParaRPr lang="en-US" sz="2400">
              <a:solidFill>
                <a:schemeClr val="bg1"/>
              </a:solidFill>
            </a:endParaRPr>
          </a:p>
        </p:txBody>
      </p:sp>
      <p:sp>
        <p:nvSpPr>
          <p:cNvPr id="13" name="Content Placeholder 3">
            <a:extLst>
              <a:ext uri="{FF2B5EF4-FFF2-40B4-BE49-F238E27FC236}">
                <a16:creationId xmlns:a16="http://schemas.microsoft.com/office/drawing/2014/main" id="{B6F0DC06-46FC-4FED-997A-81BA68E7415F}"/>
              </a:ext>
            </a:extLst>
          </p:cNvPr>
          <p:cNvSpPr>
            <a:spLocks noGrp="1"/>
          </p:cNvSpPr>
          <p:nvPr>
            <p:ph sz="half" idx="2"/>
          </p:nvPr>
        </p:nvSpPr>
        <p:spPr>
          <a:xfrm>
            <a:off x="6410381" y="1035170"/>
            <a:ext cx="5472000" cy="5262113"/>
          </a:xfrm>
          <a:prstGeom prst="rect">
            <a:avLst/>
          </a:prstGeom>
        </p:spPr>
        <p:txBody>
          <a:bodyPr vert="horz" lIns="0" tIns="0" rIns="0" bIns="0" rtlCol="0">
            <a:noAutofit/>
          </a:bodyPr>
          <a:lstStyle>
            <a:lvl1pPr>
              <a:defRPr lang="en-US">
                <a:solidFill>
                  <a:schemeClr val="bg1"/>
                </a:solidFill>
              </a:defRPr>
            </a:lvl1pPr>
            <a:lvl2pPr>
              <a:buClr>
                <a:schemeClr val="bg1"/>
              </a:buClr>
              <a:defRPr lang="en-US">
                <a:solidFill>
                  <a:schemeClr val="bg1"/>
                </a:solidFill>
              </a:defRPr>
            </a:lvl2pPr>
            <a:lvl3pPr>
              <a:buClr>
                <a:schemeClr val="bg1"/>
              </a:buClr>
              <a:defRPr lang="en-US">
                <a:solidFill>
                  <a:schemeClr val="bg1"/>
                </a:solidFill>
              </a:defRPr>
            </a:lvl3pPr>
          </a:lstStyle>
          <a:p>
            <a:pPr lvl="0"/>
            <a:r>
              <a:rPr lang="en-US"/>
              <a:t>Click to edit Master text styles</a:t>
            </a:r>
          </a:p>
          <a:p>
            <a:pPr lvl="1"/>
            <a:r>
              <a:rPr lang="en-US"/>
              <a:t>Second level</a:t>
            </a:r>
          </a:p>
          <a:p>
            <a:pPr lvl="2"/>
            <a:r>
              <a:rPr lang="en-US"/>
              <a:t>Third level</a:t>
            </a:r>
          </a:p>
        </p:txBody>
      </p:sp>
      <p:sp>
        <p:nvSpPr>
          <p:cNvPr id="18" name="Slide Number Placeholder 5">
            <a:extLst>
              <a:ext uri="{FF2B5EF4-FFF2-40B4-BE49-F238E27FC236}">
                <a16:creationId xmlns:a16="http://schemas.microsoft.com/office/drawing/2014/main" id="{C43D1CC7-CB03-4C61-8DAD-DE1051F6386B}"/>
              </a:ext>
            </a:extLst>
          </p:cNvPr>
          <p:cNvSpPr txBox="1">
            <a:spLocks/>
          </p:cNvSpPr>
          <p:nvPr/>
        </p:nvSpPr>
        <p:spPr>
          <a:xfrm>
            <a:off x="11151407" y="6462657"/>
            <a:ext cx="549287" cy="153888"/>
          </a:xfrm>
          <a:prstGeom prst="rect">
            <a:avLst/>
          </a:prstGeom>
        </p:spPr>
        <p:txBody>
          <a:bodyPr vert="horz" wrap="square" lIns="0" tIns="0" rIns="0" bIns="0" rtlCol="0" anchor="ctr">
            <a:spAutoFit/>
          </a:bodyPr>
          <a:lstStyle>
            <a:defPPr>
              <a:defRPr lang="en-US"/>
            </a:defPPr>
            <a:lvl1pPr marL="0" algn="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704619B-9823-F845-874B-2390AC991BC7}" type="slidenum">
              <a:rPr lang="en-US" smtClean="0">
                <a:solidFill>
                  <a:schemeClr val="accent1"/>
                </a:solidFill>
              </a:rPr>
              <a:pPr/>
              <a:t>‹#›</a:t>
            </a:fld>
            <a:endParaRPr lang="en-US">
              <a:solidFill>
                <a:schemeClr val="accent1"/>
              </a:solidFill>
            </a:endParaRPr>
          </a:p>
        </p:txBody>
      </p:sp>
      <p:pic>
        <p:nvPicPr>
          <p:cNvPr id="12" name="Google Shape;19;p2">
            <a:extLst>
              <a:ext uri="{FF2B5EF4-FFF2-40B4-BE49-F238E27FC236}">
                <a16:creationId xmlns:a16="http://schemas.microsoft.com/office/drawing/2014/main" id="{554E30A2-EC1C-4358-A26A-3F29D69971CF}"/>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3" name="Title 1">
            <a:extLst>
              <a:ext uri="{FF2B5EF4-FFF2-40B4-BE49-F238E27FC236}">
                <a16:creationId xmlns:a16="http://schemas.microsoft.com/office/drawing/2014/main" id="{1043E2B4-F415-4E0D-B2B4-B6C50564EE33}"/>
              </a:ext>
            </a:extLst>
          </p:cNvPr>
          <p:cNvSpPr>
            <a:spLocks noGrp="1"/>
          </p:cNvSpPr>
          <p:nvPr>
            <p:ph type="title"/>
          </p:nvPr>
        </p:nvSpPr>
        <p:spPr>
          <a:xfrm>
            <a:off x="503236" y="259377"/>
            <a:ext cx="9436215" cy="307777"/>
          </a:xfrm>
          <a:prstGeom prst="rect">
            <a:avLst/>
          </a:prstGeom>
        </p:spPr>
        <p:txBody>
          <a:bodyPr/>
          <a:lstStyle>
            <a:lvl1pPr>
              <a:defRPr sz="2000"/>
            </a:lvl1pPr>
          </a:lstStyle>
          <a:p>
            <a:r>
              <a:rPr lang="en-US"/>
              <a:t>Click to edit Master title style</a:t>
            </a:r>
          </a:p>
        </p:txBody>
      </p:sp>
    </p:spTree>
    <p:extLst>
      <p:ext uri="{BB962C8B-B14F-4D97-AF65-F5344CB8AC3E}">
        <p14:creationId xmlns:p14="http://schemas.microsoft.com/office/powerpoint/2010/main" val="151498873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Single Column Panel Blue" preserve="1" userDrawn="1">
  <p:cSld name="Single Column Panel Blue">
    <p:spTree>
      <p:nvGrpSpPr>
        <p:cNvPr id="1" name="Shape 55"/>
        <p:cNvGrpSpPr/>
        <p:nvPr/>
      </p:nvGrpSpPr>
      <p:grpSpPr>
        <a:xfrm>
          <a:off x="0" y="0"/>
          <a:ext cx="0" cy="0"/>
          <a:chOff x="0" y="0"/>
          <a:chExt cx="0" cy="0"/>
        </a:xfrm>
      </p:grpSpPr>
      <p:sp>
        <p:nvSpPr>
          <p:cNvPr id="58" name="Google Shape;58;p7"/>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sp>
        <p:nvSpPr>
          <p:cNvPr id="8" name="Content Placeholder 2">
            <a:extLst>
              <a:ext uri="{FF2B5EF4-FFF2-40B4-BE49-F238E27FC236}">
                <a16:creationId xmlns:a16="http://schemas.microsoft.com/office/drawing/2014/main" id="{717DA357-7DEA-4EBB-B1CF-7154251731C2}"/>
              </a:ext>
            </a:extLst>
          </p:cNvPr>
          <p:cNvSpPr>
            <a:spLocks noGrp="1"/>
          </p:cNvSpPr>
          <p:nvPr>
            <p:ph sz="half" idx="1"/>
          </p:nvPr>
        </p:nvSpPr>
        <p:spPr>
          <a:xfrm>
            <a:off x="481011" y="1017916"/>
            <a:ext cx="5472000" cy="5287993"/>
          </a:xfrm>
          <a:prstGeom prst="rect">
            <a:avLst/>
          </a:prstGeom>
        </p:spPr>
        <p:txBody>
          <a:bodyPr/>
          <a:lstStyle/>
          <a:p>
            <a:pPr lvl="0"/>
            <a:r>
              <a:rPr lang="en-US"/>
              <a:t>Click to edit Master text styles</a:t>
            </a:r>
          </a:p>
          <a:p>
            <a:pPr lvl="1"/>
            <a:r>
              <a:rPr lang="en-US"/>
              <a:t>Second level</a:t>
            </a:r>
          </a:p>
          <a:p>
            <a:pPr lvl="2"/>
            <a:r>
              <a:rPr lang="en-US"/>
              <a:t>Third level</a:t>
            </a:r>
          </a:p>
        </p:txBody>
      </p:sp>
      <p:sp>
        <p:nvSpPr>
          <p:cNvPr id="11" name="Google Shape;598;p42">
            <a:extLst>
              <a:ext uri="{FF2B5EF4-FFF2-40B4-BE49-F238E27FC236}">
                <a16:creationId xmlns:a16="http://schemas.microsoft.com/office/drawing/2014/main" id="{19877E97-E751-4F1C-8D7E-F6C06633B05D}"/>
              </a:ext>
            </a:extLst>
          </p:cNvPr>
          <p:cNvSpPr/>
          <p:nvPr/>
        </p:nvSpPr>
        <p:spPr>
          <a:xfrm>
            <a:off x="6106640" y="818959"/>
            <a:ext cx="6097588" cy="6048094"/>
          </a:xfrm>
          <a:prstGeom prst="rect">
            <a:avLst/>
          </a:prstGeom>
          <a:solidFill>
            <a:schemeClr val="accent1"/>
          </a:solidFill>
          <a:ln>
            <a:noFill/>
          </a:ln>
        </p:spPr>
        <p:txBody>
          <a:bodyPr spcFirstLastPara="1" wrap="square" lIns="121900" tIns="121900" rIns="121900" bIns="121900" anchor="t" anchorCtr="0">
            <a:noAutofit/>
          </a:bodyPr>
          <a:lstStyle/>
          <a:p>
            <a:pPr algn="ctr"/>
            <a:endParaRPr lang="en-US" sz="2400">
              <a:solidFill>
                <a:schemeClr val="bg1"/>
              </a:solidFill>
            </a:endParaRPr>
          </a:p>
        </p:txBody>
      </p:sp>
      <p:sp>
        <p:nvSpPr>
          <p:cNvPr id="15" name="Content Placeholder 3">
            <a:extLst>
              <a:ext uri="{FF2B5EF4-FFF2-40B4-BE49-F238E27FC236}">
                <a16:creationId xmlns:a16="http://schemas.microsoft.com/office/drawing/2014/main" id="{CFEC18F6-B431-4369-9882-A105B68DA00A}"/>
              </a:ext>
            </a:extLst>
          </p:cNvPr>
          <p:cNvSpPr>
            <a:spLocks noGrp="1"/>
          </p:cNvSpPr>
          <p:nvPr>
            <p:ph sz="half" idx="2"/>
          </p:nvPr>
        </p:nvSpPr>
        <p:spPr>
          <a:xfrm>
            <a:off x="6410381" y="1017917"/>
            <a:ext cx="5472000" cy="5287992"/>
          </a:xfrm>
          <a:prstGeom prst="rect">
            <a:avLst/>
          </a:prstGeom>
        </p:spPr>
        <p:txBody>
          <a:bodyPr vert="horz" lIns="0" tIns="0" rIns="0" bIns="0" rtlCol="0">
            <a:noAutofit/>
          </a:bodyPr>
          <a:lstStyle>
            <a:lvl1pPr>
              <a:defRPr lang="en-US" smtClean="0"/>
            </a:lvl1pPr>
            <a:lvl2pPr>
              <a:defRPr lang="en-US" smtClean="0"/>
            </a:lvl2pPr>
            <a:lvl3pPr>
              <a:defRPr lang="en-US" smtClean="0"/>
            </a:lvl3pPr>
          </a:lstStyle>
          <a:p>
            <a:pPr lvl="0">
              <a:buClr>
                <a:schemeClr val="accent2"/>
              </a:buClr>
            </a:pPr>
            <a:r>
              <a:rPr lang="en-US"/>
              <a:t>Click to edit Master text styles</a:t>
            </a:r>
          </a:p>
          <a:p>
            <a:pPr lvl="1">
              <a:buClr>
                <a:schemeClr val="accent2"/>
              </a:buClr>
            </a:pPr>
            <a:r>
              <a:rPr lang="en-US"/>
              <a:t>Second level</a:t>
            </a:r>
          </a:p>
          <a:p>
            <a:pPr lvl="2">
              <a:buClr>
                <a:schemeClr val="accent2"/>
              </a:buClr>
            </a:pPr>
            <a:r>
              <a:rPr lang="en-US"/>
              <a:t>Third level</a:t>
            </a:r>
          </a:p>
        </p:txBody>
      </p:sp>
      <p:sp>
        <p:nvSpPr>
          <p:cNvPr id="16" name="Slide Number Placeholder 5">
            <a:extLst>
              <a:ext uri="{FF2B5EF4-FFF2-40B4-BE49-F238E27FC236}">
                <a16:creationId xmlns:a16="http://schemas.microsoft.com/office/drawing/2014/main" id="{E8701895-CE3D-42CC-9F30-30AB8B7EF40A}"/>
              </a:ext>
            </a:extLst>
          </p:cNvPr>
          <p:cNvSpPr txBox="1">
            <a:spLocks/>
          </p:cNvSpPr>
          <p:nvPr/>
        </p:nvSpPr>
        <p:spPr>
          <a:xfrm>
            <a:off x="11151407" y="6462657"/>
            <a:ext cx="549287" cy="153888"/>
          </a:xfrm>
          <a:prstGeom prst="rect">
            <a:avLst/>
          </a:prstGeom>
        </p:spPr>
        <p:txBody>
          <a:bodyPr vert="horz" wrap="square" lIns="0" tIns="0" rIns="0" bIns="0" rtlCol="0" anchor="ctr">
            <a:spAutoFit/>
          </a:bodyPr>
          <a:lstStyle>
            <a:defPPr>
              <a:defRPr lang="en-US"/>
            </a:defPPr>
            <a:lvl1pPr marL="0" algn="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704619B-9823-F845-874B-2390AC991BC7}" type="slidenum">
              <a:rPr lang="en-US" smtClean="0">
                <a:solidFill>
                  <a:schemeClr val="bg1"/>
                </a:solidFill>
              </a:rPr>
              <a:pPr/>
              <a:t>‹#›</a:t>
            </a:fld>
            <a:endParaRPr lang="en-US">
              <a:solidFill>
                <a:schemeClr val="bg1"/>
              </a:solidFill>
            </a:endParaRPr>
          </a:p>
        </p:txBody>
      </p:sp>
      <p:pic>
        <p:nvPicPr>
          <p:cNvPr id="13" name="Google Shape;19;p2">
            <a:extLst>
              <a:ext uri="{FF2B5EF4-FFF2-40B4-BE49-F238E27FC236}">
                <a16:creationId xmlns:a16="http://schemas.microsoft.com/office/drawing/2014/main" id="{2B35DA3C-2494-4791-80DB-2AB04E94D7ED}"/>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2" name="Title 1">
            <a:extLst>
              <a:ext uri="{FF2B5EF4-FFF2-40B4-BE49-F238E27FC236}">
                <a16:creationId xmlns:a16="http://schemas.microsoft.com/office/drawing/2014/main" id="{A821AC57-960E-7EF0-E553-5F97192A9862}"/>
              </a:ext>
            </a:extLst>
          </p:cNvPr>
          <p:cNvSpPr>
            <a:spLocks noGrp="1"/>
          </p:cNvSpPr>
          <p:nvPr>
            <p:ph type="title"/>
          </p:nvPr>
        </p:nvSpPr>
        <p:spPr>
          <a:xfrm>
            <a:off x="503236" y="259377"/>
            <a:ext cx="9436215" cy="307777"/>
          </a:xfrm>
          <a:prstGeom prst="rect">
            <a:avLst/>
          </a:prstGeom>
        </p:spPr>
        <p:txBody>
          <a:bodyPr/>
          <a:lstStyle>
            <a:lvl1pPr>
              <a:defRPr sz="2000"/>
            </a:lvl1pPr>
          </a:lstStyle>
          <a:p>
            <a:r>
              <a:rPr lang="en-US"/>
              <a:t>Click to edit Master title style</a:t>
            </a:r>
          </a:p>
        </p:txBody>
      </p:sp>
    </p:spTree>
    <p:extLst>
      <p:ext uri="{BB962C8B-B14F-4D97-AF65-F5344CB8AC3E}">
        <p14:creationId xmlns:p14="http://schemas.microsoft.com/office/powerpoint/2010/main" val="3970529293"/>
      </p:ext>
    </p:extLst>
  </p:cSld>
  <p:clrMapOvr>
    <a:masterClrMapping/>
  </p:clrMapOvr>
  <p:hf hdr="0" ftr="0" dt="0"/>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Highlight Content Panel" preserve="1" userDrawn="1">
  <p:cSld name="Highlight Content Panel">
    <p:spTree>
      <p:nvGrpSpPr>
        <p:cNvPr id="1" name="Shape 55"/>
        <p:cNvGrpSpPr/>
        <p:nvPr/>
      </p:nvGrpSpPr>
      <p:grpSpPr>
        <a:xfrm>
          <a:off x="0" y="0"/>
          <a:ext cx="0" cy="0"/>
          <a:chOff x="0" y="0"/>
          <a:chExt cx="0" cy="0"/>
        </a:xfrm>
      </p:grpSpPr>
      <p:sp>
        <p:nvSpPr>
          <p:cNvPr id="58" name="Google Shape;58;p7"/>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sp>
        <p:nvSpPr>
          <p:cNvPr id="9" name="Content Placeholder 2">
            <a:extLst>
              <a:ext uri="{FF2B5EF4-FFF2-40B4-BE49-F238E27FC236}">
                <a16:creationId xmlns:a16="http://schemas.microsoft.com/office/drawing/2014/main" id="{C1AC0AD7-C8C0-4D2E-9945-92A1F57F983E}"/>
              </a:ext>
            </a:extLst>
          </p:cNvPr>
          <p:cNvSpPr>
            <a:spLocks noGrp="1"/>
          </p:cNvSpPr>
          <p:nvPr>
            <p:ph idx="1"/>
          </p:nvPr>
        </p:nvSpPr>
        <p:spPr>
          <a:xfrm>
            <a:off x="4596937" y="1035169"/>
            <a:ext cx="7117225" cy="5282503"/>
          </a:xfrm>
          <a:prstGeom prst="rect">
            <a:avLst/>
          </a:prstGeom>
        </p:spPr>
        <p:txBody>
          <a:bodyPr/>
          <a:lstStyle/>
          <a:p>
            <a:pPr lvl="0"/>
            <a:r>
              <a:rPr lang="en-US"/>
              <a:t>Click to edit Master text styles</a:t>
            </a:r>
          </a:p>
          <a:p>
            <a:pPr lvl="1"/>
            <a:r>
              <a:rPr lang="en-US"/>
              <a:t>Second level</a:t>
            </a:r>
          </a:p>
          <a:p>
            <a:pPr lvl="2"/>
            <a:r>
              <a:rPr lang="en-US"/>
              <a:t>Third level</a:t>
            </a:r>
          </a:p>
        </p:txBody>
      </p:sp>
      <p:cxnSp>
        <p:nvCxnSpPr>
          <p:cNvPr id="11" name="Google Shape;591;p41">
            <a:extLst>
              <a:ext uri="{FF2B5EF4-FFF2-40B4-BE49-F238E27FC236}">
                <a16:creationId xmlns:a16="http://schemas.microsoft.com/office/drawing/2014/main" id="{4F6C0A18-7508-43F2-A3A7-5D863BE2A8AC}"/>
              </a:ext>
            </a:extLst>
          </p:cNvPr>
          <p:cNvCxnSpPr>
            <a:cxnSpLocks/>
          </p:cNvCxnSpPr>
          <p:nvPr/>
        </p:nvCxnSpPr>
        <p:spPr>
          <a:xfrm>
            <a:off x="3893122" y="1035170"/>
            <a:ext cx="0" cy="5282503"/>
          </a:xfrm>
          <a:prstGeom prst="straightConnector1">
            <a:avLst/>
          </a:prstGeom>
          <a:noFill/>
          <a:ln w="28575" cap="flat" cmpd="sng">
            <a:solidFill>
              <a:srgbClr val="02A3D5"/>
            </a:solidFill>
            <a:prstDash val="solid"/>
            <a:round/>
            <a:headEnd type="none" w="med" len="med"/>
            <a:tailEnd type="none" w="med" len="med"/>
          </a:ln>
        </p:spPr>
      </p:cxnSp>
      <p:pic>
        <p:nvPicPr>
          <p:cNvPr id="13" name="Google Shape;19;p2">
            <a:extLst>
              <a:ext uri="{FF2B5EF4-FFF2-40B4-BE49-F238E27FC236}">
                <a16:creationId xmlns:a16="http://schemas.microsoft.com/office/drawing/2014/main" id="{69CD8B8A-895E-497E-985B-209AF6D6C098}"/>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12" name="Text Placeholder 2">
            <a:extLst>
              <a:ext uri="{FF2B5EF4-FFF2-40B4-BE49-F238E27FC236}">
                <a16:creationId xmlns:a16="http://schemas.microsoft.com/office/drawing/2014/main" id="{CB8BA82B-EDDC-4825-8B0A-6FDEA88F0E09}"/>
              </a:ext>
            </a:extLst>
          </p:cNvPr>
          <p:cNvSpPr>
            <a:spLocks noGrp="1"/>
          </p:cNvSpPr>
          <p:nvPr>
            <p:ph idx="14"/>
          </p:nvPr>
        </p:nvSpPr>
        <p:spPr>
          <a:xfrm>
            <a:off x="481012" y="1035170"/>
            <a:ext cx="3342839" cy="5282503"/>
          </a:xfrm>
          <a:prstGeom prst="rect">
            <a:avLst/>
          </a:prstGeom>
        </p:spPr>
        <p:txBody>
          <a:bodyPr vert="horz" lIns="0" tIns="0" rIns="0" bIns="0" rtlCol="0">
            <a:noAutofit/>
          </a:bodyPr>
          <a:lstStyle>
            <a:lvl1pPr>
              <a:defRPr lang="en-US" sz="1800" smtClean="0"/>
            </a:lvl1pPr>
            <a:lvl2pPr>
              <a:defRPr lang="en-US" sz="1600" smtClean="0"/>
            </a:lvl2pPr>
            <a:lvl3pPr>
              <a:defRPr lang="en-US" sz="1400" smtClean="0"/>
            </a:lvl3pPr>
          </a:lstStyle>
          <a:p>
            <a:pPr marL="177800" lvl="0" indent="-177800">
              <a:spcBef>
                <a:spcPts val="600"/>
              </a:spcBef>
              <a:spcAft>
                <a:spcPts val="600"/>
              </a:spcAft>
              <a:buClr>
                <a:srgbClr val="02A3D5"/>
              </a:buClr>
              <a:buSzPct val="90000"/>
              <a:buFont typeface="Wingdings 2" panose="05020102010507070707" pitchFamily="18" charset="2"/>
              <a:buChar char=""/>
            </a:pPr>
            <a:r>
              <a:rPr lang="en-US"/>
              <a:t>Click to edit Master text styles</a:t>
            </a:r>
          </a:p>
          <a:p>
            <a:pPr marL="177800" lvl="1" indent="-177800">
              <a:spcBef>
                <a:spcPts val="600"/>
              </a:spcBef>
              <a:spcAft>
                <a:spcPts val="600"/>
              </a:spcAft>
              <a:buClr>
                <a:srgbClr val="02A3D5"/>
              </a:buClr>
              <a:buSzPct val="90000"/>
              <a:buFont typeface="Wingdings 2" panose="05020102010507070707" pitchFamily="18" charset="2"/>
              <a:buChar char=""/>
            </a:pPr>
            <a:r>
              <a:rPr lang="en-US"/>
              <a:t>Second level</a:t>
            </a:r>
          </a:p>
          <a:p>
            <a:pPr marL="177800" lvl="2" indent="-177800">
              <a:spcBef>
                <a:spcPts val="600"/>
              </a:spcBef>
              <a:spcAft>
                <a:spcPts val="600"/>
              </a:spcAft>
              <a:buClr>
                <a:srgbClr val="02A3D5"/>
              </a:buClr>
              <a:buSzPct val="90000"/>
              <a:buFont typeface="Wingdings 2" panose="05020102010507070707" pitchFamily="18" charset="2"/>
              <a:buChar char=""/>
            </a:pPr>
            <a:r>
              <a:rPr lang="en-US"/>
              <a:t>Third level</a:t>
            </a:r>
          </a:p>
        </p:txBody>
      </p:sp>
      <p:sp>
        <p:nvSpPr>
          <p:cNvPr id="2" name="Title 1">
            <a:extLst>
              <a:ext uri="{FF2B5EF4-FFF2-40B4-BE49-F238E27FC236}">
                <a16:creationId xmlns:a16="http://schemas.microsoft.com/office/drawing/2014/main" id="{F62409F5-C8AB-7EEB-1888-10BF07894746}"/>
              </a:ext>
            </a:extLst>
          </p:cNvPr>
          <p:cNvSpPr>
            <a:spLocks noGrp="1"/>
          </p:cNvSpPr>
          <p:nvPr>
            <p:ph type="title"/>
          </p:nvPr>
        </p:nvSpPr>
        <p:spPr>
          <a:xfrm>
            <a:off x="503236" y="259377"/>
            <a:ext cx="9436215" cy="307777"/>
          </a:xfrm>
          <a:prstGeom prst="rect">
            <a:avLst/>
          </a:prstGeom>
        </p:spPr>
        <p:txBody>
          <a:bodyPr/>
          <a:lstStyle>
            <a:lvl1pPr>
              <a:defRPr sz="2000"/>
            </a:lvl1pPr>
          </a:lstStyle>
          <a:p>
            <a:r>
              <a:rPr lang="en-US"/>
              <a:t>Click to edit Master title style</a:t>
            </a:r>
          </a:p>
        </p:txBody>
      </p:sp>
    </p:spTree>
    <p:extLst>
      <p:ext uri="{BB962C8B-B14F-4D97-AF65-F5344CB8AC3E}">
        <p14:creationId xmlns:p14="http://schemas.microsoft.com/office/powerpoint/2010/main" val="3631616945"/>
      </p:ext>
    </p:extLst>
  </p:cSld>
  <p:clrMapOvr>
    <a:masterClrMapping/>
  </p:clrMapOvr>
  <p:hf hdr="0" ftr="0" dt="0"/>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Highlight Content Panel Dark" preserve="1" userDrawn="1">
  <p:cSld name="Highlight Content Panel Dark">
    <p:spTree>
      <p:nvGrpSpPr>
        <p:cNvPr id="1" name="Shape 55"/>
        <p:cNvGrpSpPr/>
        <p:nvPr/>
      </p:nvGrpSpPr>
      <p:grpSpPr>
        <a:xfrm>
          <a:off x="0" y="0"/>
          <a:ext cx="0" cy="0"/>
          <a:chOff x="0" y="0"/>
          <a:chExt cx="0" cy="0"/>
        </a:xfrm>
      </p:grpSpPr>
      <p:sp>
        <p:nvSpPr>
          <p:cNvPr id="2" name="Title 1">
            <a:extLst>
              <a:ext uri="{FF2B5EF4-FFF2-40B4-BE49-F238E27FC236}">
                <a16:creationId xmlns:a16="http://schemas.microsoft.com/office/drawing/2014/main" id="{DBB40A70-BCD9-44EB-B1C6-F46D033BA052}"/>
              </a:ext>
            </a:extLst>
          </p:cNvPr>
          <p:cNvSpPr>
            <a:spLocks noGrp="1"/>
          </p:cNvSpPr>
          <p:nvPr>
            <p:ph type="title"/>
          </p:nvPr>
        </p:nvSpPr>
        <p:spPr>
          <a:xfrm>
            <a:off x="500784" y="228494"/>
            <a:ext cx="8809471" cy="369332"/>
          </a:xfrm>
          <a:prstGeom prst="rect">
            <a:avLst/>
          </a:prstGeom>
        </p:spPr>
        <p:txBody>
          <a:bodyPr/>
          <a:lstStyle/>
          <a:p>
            <a:r>
              <a:rPr lang="en-US"/>
              <a:t>Click to edit Master title style</a:t>
            </a:r>
          </a:p>
        </p:txBody>
      </p:sp>
      <p:sp>
        <p:nvSpPr>
          <p:cNvPr id="11" name="Google Shape;83;p10">
            <a:extLst>
              <a:ext uri="{FF2B5EF4-FFF2-40B4-BE49-F238E27FC236}">
                <a16:creationId xmlns:a16="http://schemas.microsoft.com/office/drawing/2014/main" id="{18D6E169-6CF2-4143-9226-C581ABA369F2}"/>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sp>
        <p:nvSpPr>
          <p:cNvPr id="16" name="Content Placeholder 2">
            <a:extLst>
              <a:ext uri="{FF2B5EF4-FFF2-40B4-BE49-F238E27FC236}">
                <a16:creationId xmlns:a16="http://schemas.microsoft.com/office/drawing/2014/main" id="{161050A4-7F7A-4C87-9E3F-27B3A88CCEA5}"/>
              </a:ext>
            </a:extLst>
          </p:cNvPr>
          <p:cNvSpPr>
            <a:spLocks noGrp="1"/>
          </p:cNvSpPr>
          <p:nvPr>
            <p:ph idx="1"/>
          </p:nvPr>
        </p:nvSpPr>
        <p:spPr>
          <a:xfrm>
            <a:off x="4268787" y="1086927"/>
            <a:ext cx="7457965" cy="5230745"/>
          </a:xfrm>
          <a:prstGeom prst="rect">
            <a:avLst/>
          </a:prstGeom>
        </p:spPr>
        <p:txBody>
          <a:bodyPr/>
          <a:lstStyle/>
          <a:p>
            <a:pPr lvl="0"/>
            <a:r>
              <a:rPr lang="en-US"/>
              <a:t>Click to edit Master text styles</a:t>
            </a:r>
          </a:p>
          <a:p>
            <a:pPr lvl="1"/>
            <a:r>
              <a:rPr lang="en-US"/>
              <a:t>Second level</a:t>
            </a:r>
          </a:p>
          <a:p>
            <a:pPr lvl="2"/>
            <a:r>
              <a:rPr lang="en-US"/>
              <a:t>Third level</a:t>
            </a:r>
          </a:p>
        </p:txBody>
      </p:sp>
      <p:pic>
        <p:nvPicPr>
          <p:cNvPr id="9" name="Google Shape;19;p2">
            <a:extLst>
              <a:ext uri="{FF2B5EF4-FFF2-40B4-BE49-F238E27FC236}">
                <a16:creationId xmlns:a16="http://schemas.microsoft.com/office/drawing/2014/main" id="{058A6835-5515-4622-A472-1083E034E9C0}"/>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13" name="Rectangle 12">
            <a:extLst>
              <a:ext uri="{FF2B5EF4-FFF2-40B4-BE49-F238E27FC236}">
                <a16:creationId xmlns:a16="http://schemas.microsoft.com/office/drawing/2014/main" id="{B6AD8010-0C3F-2585-6184-E9DFC6842152}"/>
              </a:ext>
            </a:extLst>
          </p:cNvPr>
          <p:cNvSpPr/>
          <p:nvPr userDrawn="1"/>
        </p:nvSpPr>
        <p:spPr>
          <a:xfrm>
            <a:off x="0" y="826320"/>
            <a:ext cx="3909748" cy="60316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p>
        </p:txBody>
      </p:sp>
      <p:sp>
        <p:nvSpPr>
          <p:cNvPr id="17" name="Text Placeholder 2">
            <a:extLst>
              <a:ext uri="{FF2B5EF4-FFF2-40B4-BE49-F238E27FC236}">
                <a16:creationId xmlns:a16="http://schemas.microsoft.com/office/drawing/2014/main" id="{94207C9B-D8C7-018A-9A62-ED4459667838}"/>
              </a:ext>
            </a:extLst>
          </p:cNvPr>
          <p:cNvSpPr>
            <a:spLocks noGrp="1"/>
          </p:cNvSpPr>
          <p:nvPr>
            <p:ph idx="14"/>
          </p:nvPr>
        </p:nvSpPr>
        <p:spPr>
          <a:xfrm>
            <a:off x="481013" y="1086928"/>
            <a:ext cx="3228346" cy="5230745"/>
          </a:xfrm>
          <a:prstGeom prst="rect">
            <a:avLst/>
          </a:prstGeom>
        </p:spPr>
        <p:txBody>
          <a:bodyPr vert="horz" lIns="0" tIns="0" rIns="0" bIns="0" rtlCol="0">
            <a:noAutofit/>
          </a:bodyPr>
          <a:lstStyle>
            <a:lvl1pPr>
              <a:defRPr lang="en-US" smtClean="0">
                <a:solidFill>
                  <a:schemeClr val="bg1"/>
                </a:solidFill>
              </a:defRPr>
            </a:lvl1pPr>
            <a:lvl2pPr>
              <a:defRPr lang="en-US" smtClean="0">
                <a:solidFill>
                  <a:schemeClr val="bg1"/>
                </a:solidFill>
              </a:defRPr>
            </a:lvl2pPr>
            <a:lvl3pPr>
              <a:defRPr lang="en-US" smtClean="0">
                <a:solidFill>
                  <a:schemeClr val="bg1"/>
                </a:solidFill>
              </a:defRPr>
            </a:lvl3pPr>
          </a:lstStyle>
          <a:p>
            <a:pPr marL="177800" lvl="0" indent="-177800">
              <a:spcBef>
                <a:spcPts val="600"/>
              </a:spcBef>
              <a:spcAft>
                <a:spcPts val="600"/>
              </a:spcAft>
              <a:buClr>
                <a:srgbClr val="02A3D5"/>
              </a:buClr>
              <a:buSzPct val="90000"/>
              <a:buFont typeface="Wingdings 2" panose="05020102010507070707" pitchFamily="18" charset="2"/>
              <a:buChar char=""/>
            </a:pPr>
            <a:r>
              <a:rPr lang="en-US"/>
              <a:t>Click to edit Master text styles</a:t>
            </a:r>
          </a:p>
          <a:p>
            <a:pPr marL="355600" lvl="1" indent="-177800">
              <a:spcBef>
                <a:spcPts val="600"/>
              </a:spcBef>
              <a:spcAft>
                <a:spcPts val="600"/>
              </a:spcAft>
              <a:buClrTx/>
              <a:buSzPct val="90000"/>
              <a:buFont typeface="Wingdings 2" panose="05020102010507070707" pitchFamily="18" charset="2"/>
              <a:buChar char="¡"/>
            </a:pPr>
            <a:r>
              <a:rPr lang="en-US"/>
              <a:t>Second level</a:t>
            </a:r>
          </a:p>
          <a:p>
            <a:pPr marL="533400" lvl="2" indent="-179388">
              <a:spcBef>
                <a:spcPts val="600"/>
              </a:spcBef>
              <a:spcAft>
                <a:spcPts val="600"/>
              </a:spcAft>
              <a:buClrTx/>
              <a:buSzPct val="90000"/>
              <a:buFont typeface="Courier New" panose="02070309020205020404" pitchFamily="49" charset="0"/>
              <a:buChar char="o"/>
            </a:pPr>
            <a:r>
              <a:rPr lang="en-US"/>
              <a:t>Third level</a:t>
            </a:r>
          </a:p>
        </p:txBody>
      </p:sp>
      <p:sp>
        <p:nvSpPr>
          <p:cNvPr id="24" name="TextBox 23">
            <a:extLst>
              <a:ext uri="{FF2B5EF4-FFF2-40B4-BE49-F238E27FC236}">
                <a16:creationId xmlns:a16="http://schemas.microsoft.com/office/drawing/2014/main" id="{D02D4404-4D20-65BD-CEAB-818B1626F913}"/>
              </a:ext>
            </a:extLst>
          </p:cNvPr>
          <p:cNvSpPr txBox="1"/>
          <p:nvPr userDrawn="1"/>
        </p:nvSpPr>
        <p:spPr>
          <a:xfrm>
            <a:off x="481013" y="6400799"/>
            <a:ext cx="3787774" cy="184666"/>
          </a:xfrm>
          <a:prstGeom prst="rect">
            <a:avLst/>
          </a:prstGeom>
          <a:noFill/>
        </p:spPr>
        <p:txBody>
          <a:bodyPr wrap="square" lIns="0" rIns="0" rtlCol="0"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600" b="0" i="0" u="none" strike="noStrike" kern="0" cap="none" spc="0" normalizeH="0" baseline="0" noProof="0">
                <a:ln>
                  <a:noFill/>
                </a:ln>
                <a:solidFill>
                  <a:srgbClr val="8D9CA9"/>
                </a:solidFill>
                <a:effectLst/>
                <a:uLnTx/>
                <a:uFillTx/>
                <a:latin typeface="+mn-lt"/>
                <a:ea typeface="Roboto"/>
                <a:cs typeface="Roboto"/>
                <a:sym typeface="Roboto"/>
              </a:rPr>
              <a:t>© 2025 Dow Jones Energy Limited. All rights reserved</a:t>
            </a:r>
            <a:r>
              <a:rPr kumimoji="0" lang="en-US" sz="600" b="0" i="0" u="none" strike="noStrike" kern="0" cap="none" spc="0" normalizeH="0" baseline="0" noProof="0">
                <a:ln>
                  <a:noFill/>
                </a:ln>
                <a:solidFill>
                  <a:srgbClr val="FFFFFF">
                    <a:lumMod val="65000"/>
                  </a:srgbClr>
                </a:solidFill>
                <a:effectLst/>
                <a:uLnTx/>
                <a:uFillTx/>
                <a:latin typeface="+mn-lt"/>
                <a:ea typeface="Roboto"/>
                <a:cs typeface="Roboto"/>
                <a:sym typeface="Roboto"/>
              </a:rPr>
              <a:t>.</a:t>
            </a:r>
            <a:endParaRPr kumimoji="0" lang="en-US" sz="1100" b="0" i="0" u="none" strike="noStrike" kern="0" cap="none" spc="0" normalizeH="0" baseline="0" noProof="0">
              <a:ln>
                <a:noFill/>
              </a:ln>
              <a:solidFill>
                <a:srgbClr val="FFFFFF">
                  <a:lumMod val="65000"/>
                </a:srgbClr>
              </a:solidFill>
              <a:effectLst/>
              <a:uLnTx/>
              <a:uFillTx/>
              <a:latin typeface="+mn-lt"/>
              <a:ea typeface="Roboto"/>
              <a:cs typeface="Roboto"/>
              <a:sym typeface="Roboto"/>
            </a:endParaRPr>
          </a:p>
        </p:txBody>
      </p:sp>
    </p:spTree>
    <p:extLst>
      <p:ext uri="{BB962C8B-B14F-4D97-AF65-F5344CB8AC3E}">
        <p14:creationId xmlns:p14="http://schemas.microsoft.com/office/powerpoint/2010/main" val="18122029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Highlight Content Panel Blue" preserve="1" userDrawn="1">
  <p:cSld name="Highlight Content Panel Blue">
    <p:spTree>
      <p:nvGrpSpPr>
        <p:cNvPr id="1" name="Shape 55"/>
        <p:cNvGrpSpPr/>
        <p:nvPr/>
      </p:nvGrpSpPr>
      <p:grpSpPr>
        <a:xfrm>
          <a:off x="0" y="0"/>
          <a:ext cx="0" cy="0"/>
          <a:chOff x="0" y="0"/>
          <a:chExt cx="0" cy="0"/>
        </a:xfrm>
      </p:grpSpPr>
      <p:sp>
        <p:nvSpPr>
          <p:cNvPr id="13" name="Google Shape;598;p42">
            <a:extLst>
              <a:ext uri="{FF2B5EF4-FFF2-40B4-BE49-F238E27FC236}">
                <a16:creationId xmlns:a16="http://schemas.microsoft.com/office/drawing/2014/main" id="{7DB817C8-398E-4268-98D7-AAC52FD530E9}"/>
              </a:ext>
            </a:extLst>
          </p:cNvPr>
          <p:cNvSpPr/>
          <p:nvPr/>
        </p:nvSpPr>
        <p:spPr>
          <a:xfrm>
            <a:off x="0" y="818959"/>
            <a:ext cx="3890356" cy="6048094"/>
          </a:xfrm>
          <a:prstGeom prst="rect">
            <a:avLst/>
          </a:prstGeom>
          <a:solidFill>
            <a:schemeClr val="accent1"/>
          </a:solidFill>
          <a:ln>
            <a:noFill/>
          </a:ln>
        </p:spPr>
        <p:txBody>
          <a:bodyPr spcFirstLastPara="1" wrap="square" lIns="121900" tIns="121900" rIns="121900" bIns="121900" anchor="t" anchorCtr="0">
            <a:noAutofit/>
          </a:bodyPr>
          <a:lstStyle/>
          <a:p>
            <a:pPr algn="ctr"/>
            <a:endParaRPr sz="2400">
              <a:solidFill>
                <a:schemeClr val="bg1"/>
              </a:solidFill>
            </a:endParaRPr>
          </a:p>
        </p:txBody>
      </p:sp>
      <p:sp>
        <p:nvSpPr>
          <p:cNvPr id="58" name="Google Shape;58;p7"/>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sp>
        <p:nvSpPr>
          <p:cNvPr id="9" name="Content Placeholder 2">
            <a:extLst>
              <a:ext uri="{FF2B5EF4-FFF2-40B4-BE49-F238E27FC236}">
                <a16:creationId xmlns:a16="http://schemas.microsoft.com/office/drawing/2014/main" id="{C1AC0AD7-C8C0-4D2E-9945-92A1F57F983E}"/>
              </a:ext>
            </a:extLst>
          </p:cNvPr>
          <p:cNvSpPr>
            <a:spLocks noGrp="1"/>
          </p:cNvSpPr>
          <p:nvPr>
            <p:ph idx="1"/>
          </p:nvPr>
        </p:nvSpPr>
        <p:spPr>
          <a:xfrm>
            <a:off x="4268787" y="1035169"/>
            <a:ext cx="7445376" cy="5282503"/>
          </a:xfrm>
          <a:prstGeom prst="rect">
            <a:avLst/>
          </a:prstGeom>
        </p:spPr>
        <p:txBody>
          <a:bodyPr/>
          <a:lstStyle/>
          <a:p>
            <a:pPr lvl="0"/>
            <a:r>
              <a:rPr lang="en-US"/>
              <a:t>Click to edit Master text styles</a:t>
            </a:r>
          </a:p>
          <a:p>
            <a:pPr lvl="1"/>
            <a:r>
              <a:rPr lang="en-US"/>
              <a:t>Second level</a:t>
            </a:r>
          </a:p>
          <a:p>
            <a:pPr lvl="2"/>
            <a:r>
              <a:rPr lang="en-US"/>
              <a:t>Third level</a:t>
            </a:r>
          </a:p>
        </p:txBody>
      </p:sp>
      <p:sp>
        <p:nvSpPr>
          <p:cNvPr id="10" name="Title 1">
            <a:extLst>
              <a:ext uri="{FF2B5EF4-FFF2-40B4-BE49-F238E27FC236}">
                <a16:creationId xmlns:a16="http://schemas.microsoft.com/office/drawing/2014/main" id="{04C7E5E7-E2EA-40A8-BCA1-2CBFF053B9EC}"/>
              </a:ext>
            </a:extLst>
          </p:cNvPr>
          <p:cNvSpPr>
            <a:spLocks noGrp="1"/>
          </p:cNvSpPr>
          <p:nvPr>
            <p:ph type="title"/>
          </p:nvPr>
        </p:nvSpPr>
        <p:spPr>
          <a:xfrm>
            <a:off x="503237" y="228600"/>
            <a:ext cx="9175750" cy="369332"/>
          </a:xfrm>
          <a:prstGeom prst="rect">
            <a:avLst/>
          </a:prstGeom>
        </p:spPr>
        <p:txBody>
          <a:bodyPr/>
          <a:lstStyle/>
          <a:p>
            <a:r>
              <a:rPr lang="en-US"/>
              <a:t>Click to edit Master title style</a:t>
            </a:r>
          </a:p>
        </p:txBody>
      </p:sp>
      <p:pic>
        <p:nvPicPr>
          <p:cNvPr id="11" name="Google Shape;19;p2">
            <a:extLst>
              <a:ext uri="{FF2B5EF4-FFF2-40B4-BE49-F238E27FC236}">
                <a16:creationId xmlns:a16="http://schemas.microsoft.com/office/drawing/2014/main" id="{3AFC657C-063A-4BB6-A6A8-F23F6C14596F}"/>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12" name="TextBox 11">
            <a:extLst>
              <a:ext uri="{FF2B5EF4-FFF2-40B4-BE49-F238E27FC236}">
                <a16:creationId xmlns:a16="http://schemas.microsoft.com/office/drawing/2014/main" id="{B59AC5F3-3393-E6D9-13FB-D3E216C7A897}"/>
              </a:ext>
            </a:extLst>
          </p:cNvPr>
          <p:cNvSpPr txBox="1"/>
          <p:nvPr userDrawn="1"/>
        </p:nvSpPr>
        <p:spPr>
          <a:xfrm>
            <a:off x="481013" y="6400799"/>
            <a:ext cx="3787774" cy="184666"/>
          </a:xfrm>
          <a:prstGeom prst="rect">
            <a:avLst/>
          </a:prstGeom>
          <a:noFill/>
        </p:spPr>
        <p:txBody>
          <a:bodyPr wrap="square" lIns="0" rIns="0" rtlCol="0"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600" b="0" i="0" u="none" strike="noStrike" kern="0" cap="none" spc="0" normalizeH="0" baseline="0" noProof="0">
                <a:ln>
                  <a:noFill/>
                </a:ln>
                <a:solidFill>
                  <a:schemeClr val="bg1"/>
                </a:solidFill>
                <a:effectLst/>
                <a:uLnTx/>
                <a:uFillTx/>
                <a:latin typeface="+mn-lt"/>
                <a:ea typeface="Roboto"/>
                <a:cs typeface="Roboto"/>
                <a:sym typeface="Roboto"/>
              </a:rPr>
              <a:t>© 2025 Dow Jones Energy Limited. All rights reserved.</a:t>
            </a:r>
            <a:endParaRPr kumimoji="0" lang="en-US" sz="1100" b="0" i="0" u="none" strike="noStrike" kern="0" cap="none" spc="0" normalizeH="0" baseline="0" noProof="0">
              <a:ln>
                <a:noFill/>
              </a:ln>
              <a:solidFill>
                <a:schemeClr val="bg1"/>
              </a:solidFill>
              <a:effectLst/>
              <a:uLnTx/>
              <a:uFillTx/>
              <a:latin typeface="+mn-lt"/>
              <a:ea typeface="Roboto"/>
              <a:cs typeface="Roboto"/>
              <a:sym typeface="Roboto"/>
            </a:endParaRPr>
          </a:p>
        </p:txBody>
      </p:sp>
      <p:sp>
        <p:nvSpPr>
          <p:cNvPr id="14" name="Text Placeholder 2">
            <a:extLst>
              <a:ext uri="{FF2B5EF4-FFF2-40B4-BE49-F238E27FC236}">
                <a16:creationId xmlns:a16="http://schemas.microsoft.com/office/drawing/2014/main" id="{DFC56A52-4CFE-86EC-51A5-9A06A1DF4F90}"/>
              </a:ext>
            </a:extLst>
          </p:cNvPr>
          <p:cNvSpPr>
            <a:spLocks noGrp="1"/>
          </p:cNvSpPr>
          <p:nvPr>
            <p:ph idx="14"/>
          </p:nvPr>
        </p:nvSpPr>
        <p:spPr>
          <a:xfrm>
            <a:off x="481013" y="1035170"/>
            <a:ext cx="3211094" cy="5282503"/>
          </a:xfrm>
          <a:prstGeom prst="rect">
            <a:avLst/>
          </a:prstGeom>
        </p:spPr>
        <p:txBody>
          <a:bodyPr vert="horz" lIns="0" tIns="0" rIns="0" bIns="0" rtlCol="0">
            <a:noAutofit/>
          </a:bodyPr>
          <a:lstStyle>
            <a:lvl1pPr>
              <a:defRPr lang="en-US" smtClean="0">
                <a:solidFill>
                  <a:schemeClr val="bg1"/>
                </a:solidFill>
              </a:defRPr>
            </a:lvl1pPr>
            <a:lvl2pPr>
              <a:defRPr lang="en-US" smtClean="0">
                <a:solidFill>
                  <a:schemeClr val="bg1"/>
                </a:solidFill>
              </a:defRPr>
            </a:lvl2pPr>
            <a:lvl3pPr>
              <a:defRPr lang="en-US" smtClean="0">
                <a:solidFill>
                  <a:schemeClr val="bg1"/>
                </a:solidFill>
              </a:defRPr>
            </a:lvl3pPr>
          </a:lstStyle>
          <a:p>
            <a:pPr lvl="0">
              <a:buClr>
                <a:schemeClr val="accent2"/>
              </a:buClr>
              <a:buFont typeface="Wingdings 2" panose="05020102010507070707" pitchFamily="18" charset="2"/>
              <a:buChar char=""/>
            </a:pPr>
            <a:r>
              <a:rPr lang="en-US"/>
              <a:t>Click to edit Master text styles</a:t>
            </a:r>
          </a:p>
          <a:p>
            <a:pPr lvl="1">
              <a:buClr>
                <a:schemeClr val="bg1"/>
              </a:buClr>
              <a:buFont typeface="Wingdings 2" panose="05020102010507070707" pitchFamily="18" charset="2"/>
              <a:buChar char="¡"/>
            </a:pPr>
            <a:r>
              <a:rPr lang="en-US"/>
              <a:t>Second level</a:t>
            </a:r>
          </a:p>
          <a:p>
            <a:pPr lvl="2">
              <a:buClr>
                <a:schemeClr val="bg1"/>
              </a:buClr>
              <a:buFont typeface="Courier New" panose="02070309020205020404" pitchFamily="49" charset="0"/>
              <a:buChar char="o"/>
            </a:pPr>
            <a:r>
              <a:rPr lang="en-US"/>
              <a:t>Third level</a:t>
            </a:r>
          </a:p>
        </p:txBody>
      </p:sp>
    </p:spTree>
    <p:extLst>
      <p:ext uri="{BB962C8B-B14F-4D97-AF65-F5344CB8AC3E}">
        <p14:creationId xmlns:p14="http://schemas.microsoft.com/office/powerpoint/2010/main" val="3352614240"/>
      </p:ext>
    </p:extLst>
  </p:cSld>
  <p:clrMapOvr>
    <a:masterClrMapping/>
  </p:clrMapOvr>
  <p:hf hdr="0" ftr="0" dt="0"/>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p:cSld name="Public use disclaimer">
    <p:bg>
      <p:bgPr>
        <a:solidFill>
          <a:schemeClr val="accent2"/>
        </a:solidFill>
        <a:effectLst/>
      </p:bgPr>
    </p:bg>
    <p:spTree>
      <p:nvGrpSpPr>
        <p:cNvPr id="1" name=""/>
        <p:cNvGrpSpPr/>
        <p:nvPr/>
      </p:nvGrpSpPr>
      <p:grpSpPr>
        <a:xfrm>
          <a:off x="0" y="0"/>
          <a:ext cx="0" cy="0"/>
          <a:chOff x="0" y="0"/>
          <a:chExt cx="0" cy="0"/>
        </a:xfrm>
      </p:grpSpPr>
      <p:sp>
        <p:nvSpPr>
          <p:cNvPr id="8" name="Line 25"/>
          <p:cNvSpPr>
            <a:spLocks noChangeShapeType="1"/>
          </p:cNvSpPr>
          <p:nvPr/>
        </p:nvSpPr>
        <p:spPr bwMode="auto">
          <a:xfrm>
            <a:off x="481013" y="5373216"/>
            <a:ext cx="11233150" cy="0"/>
          </a:xfrm>
          <a:prstGeom prst="line">
            <a:avLst/>
          </a:prstGeom>
          <a:noFill/>
          <a:ln w="6350">
            <a:solidFill>
              <a:schemeClr val="accent1"/>
            </a:solidFill>
            <a:round/>
            <a:headEnd/>
            <a:tailEnd/>
          </a:ln>
        </p:spPr>
        <p:txBody>
          <a:bodyPr/>
          <a:lstStyle/>
          <a:p>
            <a:endParaRPr lang="en-US"/>
          </a:p>
        </p:txBody>
      </p:sp>
      <p:sp>
        <p:nvSpPr>
          <p:cNvPr id="6" name="TextBox 5">
            <a:extLst>
              <a:ext uri="{FF2B5EF4-FFF2-40B4-BE49-F238E27FC236}">
                <a16:creationId xmlns:a16="http://schemas.microsoft.com/office/drawing/2014/main" id="{F0E47338-2B08-4881-B959-4B565DB1D273}"/>
              </a:ext>
            </a:extLst>
          </p:cNvPr>
          <p:cNvSpPr txBox="1"/>
          <p:nvPr/>
        </p:nvSpPr>
        <p:spPr>
          <a:xfrm>
            <a:off x="463550" y="4703010"/>
            <a:ext cx="2425664" cy="638636"/>
          </a:xfrm>
          <a:prstGeom prst="rect">
            <a:avLst/>
          </a:prstGeom>
          <a:noFill/>
        </p:spPr>
        <p:txBody>
          <a:bodyPr wrap="none" rtlCol="0">
            <a:spAutoFit/>
          </a:bodyPr>
          <a:lstStyle/>
          <a:p>
            <a:pPr>
              <a:spcBef>
                <a:spcPts val="300"/>
              </a:spcBef>
            </a:pPr>
            <a:r>
              <a:rPr lang="en-US" sz="700" b="0">
                <a:solidFill>
                  <a:srgbClr val="00B0F0"/>
                </a:solidFill>
                <a:latin typeface="Roboto" panose="02000000000000000000" pitchFamily="2" charset="0"/>
                <a:ea typeface="Roboto" panose="02000000000000000000" pitchFamily="2" charset="0"/>
                <a:cs typeface="Roboto" panose="02000000000000000000" pitchFamily="2" charset="0"/>
              </a:rPr>
              <a:t>Customer Service</a:t>
            </a:r>
          </a:p>
          <a:p>
            <a:pPr>
              <a:spcBef>
                <a:spcPts val="300"/>
              </a:spcBef>
            </a:pPr>
            <a:r>
              <a:rPr lang="en-US" sz="700" b="0">
                <a:solidFill>
                  <a:schemeClr val="bg1">
                    <a:lumMod val="95000"/>
                  </a:schemeClr>
                </a:solidFill>
                <a:latin typeface="Roboto Light" panose="02000000000000000000" pitchFamily="2" charset="0"/>
                <a:ea typeface="Roboto Light" panose="02000000000000000000" pitchFamily="2" charset="0"/>
                <a:cs typeface="Roboto" panose="02000000000000000000" pitchFamily="2" charset="0"/>
                <a:hlinkClick r:id="rId2">
                  <a:extLst>
                    <a:ext uri="{A12FA001-AC4F-418D-AE19-62706E023703}">
                      <ahyp:hlinkClr xmlns:ahyp="http://schemas.microsoft.com/office/drawing/2018/hyperlinkcolor" val="tx"/>
                    </a:ext>
                  </a:extLst>
                </a:hlinkClick>
              </a:rPr>
              <a:t>energycs@opisnet.com</a:t>
            </a:r>
            <a:endParaRPr lang="en-US" sz="700" b="0">
              <a:solidFill>
                <a:schemeClr val="bg1">
                  <a:lumMod val="95000"/>
                </a:schemeClr>
              </a:solidFill>
              <a:latin typeface="Roboto Light" panose="02000000000000000000" pitchFamily="2" charset="0"/>
              <a:ea typeface="Roboto Light" panose="02000000000000000000" pitchFamily="2" charset="0"/>
              <a:cs typeface="Roboto" panose="02000000000000000000" pitchFamily="2" charset="0"/>
            </a:endParaRPr>
          </a:p>
          <a:p>
            <a:pPr>
              <a:spcBef>
                <a:spcPts val="300"/>
              </a:spcBef>
            </a:pPr>
            <a:r>
              <a:rPr lang="en-US" sz="700" b="0">
                <a:solidFill>
                  <a:schemeClr val="bg1"/>
                </a:solidFill>
                <a:latin typeface="Roboto Light" panose="02000000000000000000" pitchFamily="2" charset="0"/>
                <a:ea typeface="Roboto Light" panose="02000000000000000000" pitchFamily="2" charset="0"/>
                <a:cs typeface="Roboto" panose="02000000000000000000" pitchFamily="2" charset="0"/>
              </a:rPr>
              <a:t>North America: +1 888.301.2645 (toll-free within the U.S.)</a:t>
            </a:r>
          </a:p>
          <a:p>
            <a:pPr>
              <a:spcBef>
                <a:spcPts val="300"/>
              </a:spcBef>
            </a:pPr>
            <a:r>
              <a:rPr lang="en-US" sz="700" b="0">
                <a:solidFill>
                  <a:schemeClr val="bg1">
                    <a:lumMod val="95000"/>
                  </a:schemeClr>
                </a:solidFill>
                <a:latin typeface="Roboto Light" panose="02000000000000000000" pitchFamily="2" charset="0"/>
                <a:ea typeface="Roboto Light" panose="02000000000000000000" pitchFamily="2" charset="0"/>
                <a:cs typeface="Roboto" panose="02000000000000000000" pitchFamily="2" charset="0"/>
                <a:hlinkClick r:id="rId3">
                  <a:extLst>
                    <a:ext uri="{A12FA001-AC4F-418D-AE19-62706E023703}">
                      <ahyp:hlinkClr xmlns:ahyp="http://schemas.microsoft.com/office/drawing/2018/hyperlinkcolor" val="tx"/>
                    </a:ext>
                  </a:extLst>
                </a:hlinkClick>
              </a:rPr>
              <a:t>https://</a:t>
            </a:r>
            <a:r>
              <a:rPr lang="en-US" sz="700" b="0" err="1">
                <a:solidFill>
                  <a:schemeClr val="bg1">
                    <a:lumMod val="95000"/>
                  </a:schemeClr>
                </a:solidFill>
                <a:latin typeface="Roboto Light" panose="02000000000000000000" pitchFamily="2" charset="0"/>
                <a:ea typeface="Roboto Light" panose="02000000000000000000" pitchFamily="2" charset="0"/>
                <a:cs typeface="Roboto" panose="02000000000000000000" pitchFamily="2" charset="0"/>
                <a:hlinkClick r:id="rId3">
                  <a:extLst>
                    <a:ext uri="{A12FA001-AC4F-418D-AE19-62706E023703}">
                      <ahyp:hlinkClr xmlns:ahyp="http://schemas.microsoft.com/office/drawing/2018/hyperlinkcolor" val="tx"/>
                    </a:ext>
                  </a:extLst>
                </a:hlinkClick>
              </a:rPr>
              <a:t>www.opisnet.com</a:t>
            </a:r>
            <a:r>
              <a:rPr lang="en-US" sz="700" b="0">
                <a:solidFill>
                  <a:schemeClr val="bg1">
                    <a:lumMod val="95000"/>
                  </a:schemeClr>
                </a:solidFill>
                <a:latin typeface="Roboto Light" panose="02000000000000000000" pitchFamily="2" charset="0"/>
                <a:ea typeface="Roboto Light" panose="02000000000000000000" pitchFamily="2" charset="0"/>
                <a:cs typeface="Roboto" panose="02000000000000000000" pitchFamily="2" charset="0"/>
                <a:hlinkClick r:id="rId3">
                  <a:extLst>
                    <a:ext uri="{A12FA001-AC4F-418D-AE19-62706E023703}">
                      <ahyp:hlinkClr xmlns:ahyp="http://schemas.microsoft.com/office/drawing/2018/hyperlinkcolor" val="tx"/>
                    </a:ext>
                  </a:extLst>
                </a:hlinkClick>
              </a:rPr>
              <a:t>/contact/contact-us/</a:t>
            </a:r>
            <a:endParaRPr lang="en-US" sz="700" b="0">
              <a:solidFill>
                <a:schemeClr val="bg1">
                  <a:lumMod val="95000"/>
                </a:schemeClr>
              </a:solidFill>
              <a:latin typeface="Roboto Light" panose="02000000000000000000" pitchFamily="2" charset="0"/>
              <a:ea typeface="Roboto Light" panose="02000000000000000000" pitchFamily="2" charset="0"/>
              <a:cs typeface="Roboto" panose="02000000000000000000" pitchFamily="2" charset="0"/>
            </a:endParaRPr>
          </a:p>
        </p:txBody>
      </p:sp>
      <p:sp>
        <p:nvSpPr>
          <p:cNvPr id="9" name="Google Shape;83;p10">
            <a:extLst>
              <a:ext uri="{FF2B5EF4-FFF2-40B4-BE49-F238E27FC236}">
                <a16:creationId xmlns:a16="http://schemas.microsoft.com/office/drawing/2014/main" id="{437A8DA1-96DA-4411-ADE6-ED057D83B933}"/>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15" name="Google Shape;19;p2">
            <a:extLst>
              <a:ext uri="{FF2B5EF4-FFF2-40B4-BE49-F238E27FC236}">
                <a16:creationId xmlns:a16="http://schemas.microsoft.com/office/drawing/2014/main" id="{4640528F-4383-403C-AE3B-8BECFD7B5D14}"/>
              </a:ext>
            </a:extLst>
          </p:cNvPr>
          <p:cNvPicPr preferRelativeResize="0"/>
          <p:nvPr userDrawn="1"/>
        </p:nvPicPr>
        <p:blipFill>
          <a:blip r:embed="rId4">
            <a:extLst>
              <a:ext uri="{96DAC541-7B7A-43D3-8B79-37D633B846F1}">
                <asvg:svgBlip xmlns:asvg="http://schemas.microsoft.com/office/drawing/2016/SVG/main" r:embed="rId5"/>
              </a:ext>
            </a:extLst>
          </a:blip>
          <a:srcRect/>
          <a:stretch/>
        </p:blipFill>
        <p:spPr>
          <a:xfrm>
            <a:off x="10191751" y="226072"/>
            <a:ext cx="1534999" cy="340218"/>
          </a:xfrm>
          <a:prstGeom prst="rect">
            <a:avLst/>
          </a:prstGeom>
          <a:noFill/>
          <a:ln>
            <a:noFill/>
          </a:ln>
        </p:spPr>
      </p:pic>
      <p:sp>
        <p:nvSpPr>
          <p:cNvPr id="17" name="TextBox 16">
            <a:extLst>
              <a:ext uri="{FF2B5EF4-FFF2-40B4-BE49-F238E27FC236}">
                <a16:creationId xmlns:a16="http://schemas.microsoft.com/office/drawing/2014/main" id="{E2FD1E43-C87F-4C14-9839-3695BE42D9EA}"/>
              </a:ext>
            </a:extLst>
          </p:cNvPr>
          <p:cNvSpPr txBox="1"/>
          <p:nvPr userDrawn="1"/>
        </p:nvSpPr>
        <p:spPr>
          <a:xfrm>
            <a:off x="463550" y="5494743"/>
            <a:ext cx="11270384" cy="738664"/>
          </a:xfrm>
          <a:prstGeom prst="rect">
            <a:avLst/>
          </a:prstGeom>
          <a:solidFill>
            <a:srgbClr val="00162B"/>
          </a:solid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600">
                <a:solidFill>
                  <a:schemeClr val="bg1"/>
                </a:solidFill>
                <a:effectLst/>
                <a:latin typeface="+mn-lt"/>
                <a:ea typeface="+mn-ea"/>
                <a:cs typeface="+mn-cs"/>
              </a:rPr>
              <a:t>The information contained in this report is confidential. Any unauthorized use, disclosure, reproduction, or dissemination, in full or in part, in any media or by any means, without the prior written permission of Dow Jones Energy Limited or any of its affiliates (“Dow Jones”) is strictly prohibited. Dow Jones owns all Dow Jones logos and trade names contained in this report that are subject to license. Opinions, statements, estimates, and projections in this report (including other media) are solely those of the individual author(s) at the time of writing and do not necessarily reflect the opinions of Dow Jones. Neither Dow Jones nor the author(s) has any obligation to update this report in the event that any content, opinion, statement, estimate, or projection (collectively, “information”) changes or subsequently becomes inaccurate.</a:t>
            </a:r>
            <a:r>
              <a:rPr lang="en-US" sz="600" baseline="0">
                <a:solidFill>
                  <a:schemeClr val="bg1"/>
                </a:solidFill>
                <a:effectLst/>
                <a:latin typeface="+mn-lt"/>
                <a:ea typeface="+mn-ea"/>
                <a:cs typeface="+mn-cs"/>
              </a:rPr>
              <a:t> </a:t>
            </a:r>
            <a:r>
              <a:rPr lang="en-US" sz="600">
                <a:solidFill>
                  <a:schemeClr val="bg1"/>
                </a:solidFill>
                <a:effectLst/>
                <a:latin typeface="+mn-lt"/>
                <a:ea typeface="+mn-ea"/>
                <a:cs typeface="+mn-cs"/>
              </a:rPr>
              <a:t>Dow Jones makes no warranty, expressed or implied, as to the accuracy, completeness, or timeliness of any information in this report, and shall not in any way be liable to any recipient for any inaccuracies or omissions. Without limiting the foregoing, Dow Jones shall have no liability whatsoever to any recipient, whether in contract, in tort (including negligence), under warranty, under statute or otherwise, in respect of any loss or damage suffered by any recipient as a result of or in connection with any information provided, or any course of action determined, by it or any third party, whether or not based on any information provided. The inclusion of a link to an external website by Dow Jones is not an endorsement of that website or the site’s owners (or their products/services). Dow Jones is not responsible for the content or output of external websites.</a:t>
            </a:r>
            <a:r>
              <a:rPr lang="en-US" sz="600" baseline="0">
                <a:solidFill>
                  <a:schemeClr val="bg1"/>
                </a:solidFill>
                <a:effectLst/>
                <a:latin typeface="+mn-lt"/>
                <a:ea typeface="+mn-ea"/>
                <a:cs typeface="+mn-cs"/>
              </a:rPr>
              <a:t> </a:t>
            </a:r>
            <a:r>
              <a:rPr lang="en-US" sz="600">
                <a:solidFill>
                  <a:schemeClr val="bg1"/>
                </a:solidFill>
                <a:effectLst/>
                <a:latin typeface="+mn-lt"/>
                <a:ea typeface="+mn-ea"/>
                <a:cs typeface="+mn-cs"/>
              </a:rPr>
              <a:t>© 2025 Dow Jones Energy Limited. All rights reserved and all intellectual property rights are retained by Dow Jones.</a:t>
            </a:r>
            <a:endParaRPr lang="en-GB" sz="600">
              <a:solidFill>
                <a:schemeClr val="bg1"/>
              </a:solidFill>
              <a:latin typeface="+mn-lt"/>
              <a:ea typeface="Roboto" panose="02000000000000000000" pitchFamily="2" charset="0"/>
              <a:cs typeface="+mn-cs"/>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sz="600">
              <a:solidFill>
                <a:schemeClr val="bg1"/>
              </a:solidFill>
            </a:endParaRPr>
          </a:p>
        </p:txBody>
      </p:sp>
      <p:sp>
        <p:nvSpPr>
          <p:cNvPr id="10" name="TextBox 9">
            <a:extLst>
              <a:ext uri="{FF2B5EF4-FFF2-40B4-BE49-F238E27FC236}">
                <a16:creationId xmlns:a16="http://schemas.microsoft.com/office/drawing/2014/main" id="{C49A3970-2737-6A7E-4154-743612AD2D6A}"/>
              </a:ext>
            </a:extLst>
          </p:cNvPr>
          <p:cNvSpPr txBox="1"/>
          <p:nvPr userDrawn="1"/>
        </p:nvSpPr>
        <p:spPr>
          <a:xfrm>
            <a:off x="481013" y="6400799"/>
            <a:ext cx="3787774" cy="184666"/>
          </a:xfrm>
          <a:prstGeom prst="rect">
            <a:avLst/>
          </a:prstGeom>
          <a:noFill/>
        </p:spPr>
        <p:txBody>
          <a:bodyPr wrap="square" lIns="0" rIns="0" rtlCol="0"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600" b="0" i="0" u="none" strike="noStrike" kern="0" cap="none" spc="0" normalizeH="0" baseline="0" noProof="0">
                <a:ln>
                  <a:noFill/>
                </a:ln>
                <a:solidFill>
                  <a:srgbClr val="8D9CA9"/>
                </a:solidFill>
                <a:effectLst/>
                <a:uLnTx/>
                <a:uFillTx/>
                <a:latin typeface="+mn-lt"/>
                <a:ea typeface="Roboto"/>
                <a:cs typeface="Roboto"/>
                <a:sym typeface="Roboto"/>
              </a:rPr>
              <a:t>© 2025 Dow Jones Energy Limited. All rights reserved</a:t>
            </a:r>
            <a:r>
              <a:rPr kumimoji="0" lang="en-US" sz="600" b="0" i="0" u="none" strike="noStrike" kern="0" cap="none" spc="0" normalizeH="0" baseline="0" noProof="0">
                <a:ln>
                  <a:noFill/>
                </a:ln>
                <a:solidFill>
                  <a:srgbClr val="FFFFFF">
                    <a:lumMod val="65000"/>
                  </a:srgbClr>
                </a:solidFill>
                <a:effectLst/>
                <a:uLnTx/>
                <a:uFillTx/>
                <a:latin typeface="+mn-lt"/>
                <a:ea typeface="Roboto"/>
                <a:cs typeface="Roboto"/>
                <a:sym typeface="Roboto"/>
              </a:rPr>
              <a:t>.</a:t>
            </a:r>
            <a:endParaRPr kumimoji="0" lang="en-US" sz="1100" b="0" i="0" u="none" strike="noStrike" kern="0" cap="none" spc="0" normalizeH="0" baseline="0" noProof="0">
              <a:ln>
                <a:noFill/>
              </a:ln>
              <a:solidFill>
                <a:srgbClr val="FFFFFF">
                  <a:lumMod val="65000"/>
                </a:srgbClr>
              </a:solidFill>
              <a:effectLst/>
              <a:uLnTx/>
              <a:uFillTx/>
              <a:latin typeface="+mn-lt"/>
              <a:ea typeface="Roboto"/>
              <a:cs typeface="Roboto"/>
              <a:sym typeface="Roboto"/>
            </a:endParaRPr>
          </a:p>
        </p:txBody>
      </p:sp>
      <p:sp>
        <p:nvSpPr>
          <p:cNvPr id="11" name="Rectangle 10">
            <a:extLst>
              <a:ext uri="{FF2B5EF4-FFF2-40B4-BE49-F238E27FC236}">
                <a16:creationId xmlns:a16="http://schemas.microsoft.com/office/drawing/2014/main" id="{7ED82A67-B9ED-9FAC-2C19-7210375EE8D6}"/>
              </a:ext>
            </a:extLst>
          </p:cNvPr>
          <p:cNvSpPr/>
          <p:nvPr userDrawn="1"/>
        </p:nvSpPr>
        <p:spPr>
          <a:xfrm>
            <a:off x="0" y="705990"/>
            <a:ext cx="12195175" cy="14491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44000" rtlCol="0" anchor="ctr"/>
          <a:lstStyle/>
          <a:p>
            <a:pPr algn="ctr"/>
            <a:endParaRPr lang="en-US" sz="1600" b="1" spc="20">
              <a:solidFill>
                <a:schemeClr val="tx1"/>
              </a:solidFill>
            </a:endParaRPr>
          </a:p>
        </p:txBody>
      </p:sp>
    </p:spTree>
    <p:extLst>
      <p:ext uri="{BB962C8B-B14F-4D97-AF65-F5344CB8AC3E}">
        <p14:creationId xmlns:p14="http://schemas.microsoft.com/office/powerpoint/2010/main" val="229379823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p:cSld name="0.1 Cover, no subtitle">
    <p:bg>
      <p:bgPr>
        <a:solidFill>
          <a:schemeClr val="accent2"/>
        </a:solidFill>
        <a:effectLst/>
      </p:bgPr>
    </p:bg>
    <p:spTree>
      <p:nvGrpSpPr>
        <p:cNvPr id="1" name=""/>
        <p:cNvGrpSpPr/>
        <p:nvPr/>
      </p:nvGrpSpPr>
      <p:grpSpPr>
        <a:xfrm>
          <a:off x="0" y="0"/>
          <a:ext cx="0" cy="0"/>
          <a:chOff x="0" y="0"/>
          <a:chExt cx="0" cy="0"/>
        </a:xfrm>
      </p:grpSpPr>
      <p:sp>
        <p:nvSpPr>
          <p:cNvPr id="12" name="Line 25"/>
          <p:cNvSpPr>
            <a:spLocks noChangeShapeType="1"/>
          </p:cNvSpPr>
          <p:nvPr/>
        </p:nvSpPr>
        <p:spPr bwMode="auto">
          <a:xfrm>
            <a:off x="481013" y="1044000"/>
            <a:ext cx="11233150" cy="0"/>
          </a:xfrm>
          <a:prstGeom prst="line">
            <a:avLst/>
          </a:prstGeom>
          <a:noFill/>
          <a:ln w="6350">
            <a:solidFill>
              <a:srgbClr val="58595B"/>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rial"/>
              <a:ea typeface="+mn-ea"/>
              <a:cs typeface="+mn-cs"/>
            </a:endParaRPr>
          </a:p>
        </p:txBody>
      </p:sp>
      <p:sp>
        <p:nvSpPr>
          <p:cNvPr id="18" name="Text Placeholder 33"/>
          <p:cNvSpPr>
            <a:spLocks noGrp="1"/>
          </p:cNvSpPr>
          <p:nvPr>
            <p:ph type="body" sz="quarter" idx="14" hasCustomPrompt="1"/>
          </p:nvPr>
        </p:nvSpPr>
        <p:spPr>
          <a:xfrm>
            <a:off x="481013" y="2953512"/>
            <a:ext cx="5472112" cy="246888"/>
          </a:xfrm>
          <a:prstGeom prst="rect">
            <a:avLst/>
          </a:prstGeom>
        </p:spPr>
        <p:txBody>
          <a:bodyPr lIns="0">
            <a:noAutofit/>
          </a:bodyPr>
          <a:lstStyle>
            <a:lvl1pPr marL="0" indent="0">
              <a:buNone/>
              <a:defRPr sz="1200" b="0" baseline="0">
                <a:solidFill>
                  <a:schemeClr val="bg1"/>
                </a:solidFill>
                <a:latin typeface="+mn-lt"/>
              </a:defRPr>
            </a:lvl1pPr>
            <a:lvl2pPr>
              <a:buNone/>
              <a:defRPr sz="1400"/>
            </a:lvl2pPr>
            <a:lvl3pPr>
              <a:buNone/>
              <a:defRPr sz="1400"/>
            </a:lvl3pPr>
            <a:lvl4pPr>
              <a:buNone/>
              <a:defRPr sz="1400"/>
            </a:lvl4pPr>
            <a:lvl5pPr>
              <a:buNone/>
              <a:defRPr sz="1400"/>
            </a:lvl5pPr>
          </a:lstStyle>
          <a:p>
            <a:pPr lvl="0"/>
            <a:r>
              <a:rPr lang="en-US"/>
              <a:t>DD Month 20xx</a:t>
            </a:r>
          </a:p>
        </p:txBody>
      </p:sp>
      <p:cxnSp>
        <p:nvCxnSpPr>
          <p:cNvPr id="20" name="Straight Connector 19"/>
          <p:cNvCxnSpPr/>
          <p:nvPr/>
        </p:nvCxnSpPr>
        <p:spPr>
          <a:xfrm>
            <a:off x="481013" y="2890373"/>
            <a:ext cx="11233150" cy="0"/>
          </a:xfrm>
          <a:prstGeom prst="line">
            <a:avLst/>
          </a:prstGeom>
          <a:ln>
            <a:solidFill>
              <a:srgbClr val="58595B"/>
            </a:solidFill>
          </a:ln>
        </p:spPr>
        <p:style>
          <a:lnRef idx="1">
            <a:schemeClr val="accent1"/>
          </a:lnRef>
          <a:fillRef idx="0">
            <a:schemeClr val="accent1"/>
          </a:fillRef>
          <a:effectRef idx="0">
            <a:schemeClr val="accent1"/>
          </a:effectRef>
          <a:fontRef idx="minor">
            <a:schemeClr val="tx1"/>
          </a:fontRef>
        </p:style>
      </p:cxnSp>
      <p:sp>
        <p:nvSpPr>
          <p:cNvPr id="19" name="Text Placeholder 27"/>
          <p:cNvSpPr>
            <a:spLocks noGrp="1"/>
          </p:cNvSpPr>
          <p:nvPr>
            <p:ph type="body" sz="quarter" idx="11" hasCustomPrompt="1"/>
          </p:nvPr>
        </p:nvSpPr>
        <p:spPr>
          <a:xfrm>
            <a:off x="481013" y="1647847"/>
            <a:ext cx="11233150" cy="219456"/>
          </a:xfrm>
          <a:prstGeom prst="rect">
            <a:avLst/>
          </a:prstGeom>
        </p:spPr>
        <p:txBody>
          <a:bodyPr lIns="0" tIns="0" anchor="b" anchorCtr="0">
            <a:noAutofit/>
          </a:bodyPr>
          <a:lstStyle>
            <a:lvl1pPr marL="0" indent="0">
              <a:buNone/>
              <a:defRPr sz="1400" b="0">
                <a:solidFill>
                  <a:schemeClr val="bg1"/>
                </a:solidFill>
                <a:latin typeface="+mj-lt"/>
              </a:defRPr>
            </a:lvl1pPr>
          </a:lstStyle>
          <a:p>
            <a:pPr lvl="0"/>
            <a:r>
              <a:rPr lang="en-US"/>
              <a:t>Optional placeholder—Delete this placeholder if you aren’t using it</a:t>
            </a:r>
          </a:p>
        </p:txBody>
      </p:sp>
      <p:sp>
        <p:nvSpPr>
          <p:cNvPr id="14" name="Title 8">
            <a:extLst>
              <a:ext uri="{FF2B5EF4-FFF2-40B4-BE49-F238E27FC236}">
                <a16:creationId xmlns:a16="http://schemas.microsoft.com/office/drawing/2014/main" id="{80277A3F-4694-46A9-B567-5A8FB35DA2B8}"/>
              </a:ext>
            </a:extLst>
          </p:cNvPr>
          <p:cNvSpPr>
            <a:spLocks noGrp="1"/>
          </p:cNvSpPr>
          <p:nvPr>
            <p:ph type="title" hasCustomPrompt="1"/>
          </p:nvPr>
        </p:nvSpPr>
        <p:spPr>
          <a:xfrm>
            <a:off x="481013" y="1872736"/>
            <a:ext cx="11233150" cy="969519"/>
          </a:xfrm>
          <a:prstGeom prst="rect">
            <a:avLst/>
          </a:prstGeom>
        </p:spPr>
        <p:txBody>
          <a:bodyPr wrap="square" lIns="0" rIns="90000" anchor="b" anchorCtr="0">
            <a:noAutofit/>
          </a:bodyPr>
          <a:lstStyle>
            <a:lvl1pPr marL="0" indent="0">
              <a:defRPr sz="2800" b="0" baseline="0">
                <a:solidFill>
                  <a:schemeClr val="accent1"/>
                </a:solidFill>
              </a:defRPr>
            </a:lvl1pPr>
          </a:lstStyle>
          <a:p>
            <a:r>
              <a:rPr lang="en-US"/>
              <a:t>Presentation title. Can be one line or two lines long. Presentation title. Can be one line or two lines long</a:t>
            </a:r>
          </a:p>
        </p:txBody>
      </p:sp>
      <p:sp>
        <p:nvSpPr>
          <p:cNvPr id="17" name="Text Placeholder 2">
            <a:extLst>
              <a:ext uri="{FF2B5EF4-FFF2-40B4-BE49-F238E27FC236}">
                <a16:creationId xmlns:a16="http://schemas.microsoft.com/office/drawing/2014/main" id="{AA51A0BC-4375-4848-B24B-8622FABF387E}"/>
              </a:ext>
            </a:extLst>
          </p:cNvPr>
          <p:cNvSpPr>
            <a:spLocks noGrp="1"/>
          </p:cNvSpPr>
          <p:nvPr>
            <p:ph type="body" sz="quarter" idx="17" hasCustomPrompt="1"/>
          </p:nvPr>
        </p:nvSpPr>
        <p:spPr>
          <a:xfrm>
            <a:off x="481013" y="764862"/>
            <a:ext cx="2591521" cy="216000"/>
          </a:xfrm>
        </p:spPr>
        <p:txBody>
          <a:bodyPr anchor="b"/>
          <a:lstStyle>
            <a:lvl1pPr marL="0" indent="0" algn="r">
              <a:buNone/>
              <a:defRPr lang="en-US" sz="1400" kern="1200" dirty="0" smtClean="0">
                <a:solidFill>
                  <a:schemeClr val="bg1"/>
                </a:solidFill>
                <a:latin typeface="+mn-lt"/>
                <a:ea typeface="+mn-ea"/>
                <a:cs typeface="+mn-cs"/>
              </a:defRPr>
            </a:lvl1pPr>
          </a:lstStyle>
          <a:p>
            <a:pPr lvl="0"/>
            <a:r>
              <a:rPr lang="en-US"/>
              <a:t>Presentation, Event, or Webinar</a:t>
            </a:r>
          </a:p>
        </p:txBody>
      </p:sp>
      <p:sp>
        <p:nvSpPr>
          <p:cNvPr id="21" name="Text Placeholder 5">
            <a:extLst>
              <a:ext uri="{FF2B5EF4-FFF2-40B4-BE49-F238E27FC236}">
                <a16:creationId xmlns:a16="http://schemas.microsoft.com/office/drawing/2014/main" id="{D5376BAD-6565-496E-91AE-44DF484DA16C}"/>
              </a:ext>
            </a:extLst>
          </p:cNvPr>
          <p:cNvSpPr>
            <a:spLocks noGrp="1"/>
          </p:cNvSpPr>
          <p:nvPr>
            <p:ph type="body" sz="quarter" idx="18" hasCustomPrompt="1"/>
          </p:nvPr>
        </p:nvSpPr>
        <p:spPr>
          <a:xfrm>
            <a:off x="611187" y="5197228"/>
            <a:ext cx="2155200" cy="184651"/>
          </a:xfrm>
          <a:prstGeom prst="rect">
            <a:avLst/>
          </a:prstGeom>
        </p:spPr>
        <p:txBody>
          <a:bodyPr wrap="square">
            <a:spAutoFit/>
          </a:bodyPr>
          <a:lstStyle>
            <a:lvl1pPr marL="0" indent="0">
              <a:buNone/>
              <a:defRPr sz="1200">
                <a:solidFill>
                  <a:schemeClr val="accent1"/>
                </a:solidFill>
                <a:latin typeface="+mn-lt"/>
              </a:defRPr>
            </a:lvl1pPr>
          </a:lstStyle>
          <a:p>
            <a:pPr lvl="0"/>
            <a:r>
              <a:rPr lang="en-US"/>
              <a:t>Name</a:t>
            </a:r>
          </a:p>
        </p:txBody>
      </p:sp>
      <p:sp>
        <p:nvSpPr>
          <p:cNvPr id="22" name="Text Placeholder 5">
            <a:extLst>
              <a:ext uri="{FF2B5EF4-FFF2-40B4-BE49-F238E27FC236}">
                <a16:creationId xmlns:a16="http://schemas.microsoft.com/office/drawing/2014/main" id="{D70A79E7-0DB2-4D59-970A-D78EF3C08A4E}"/>
              </a:ext>
            </a:extLst>
          </p:cNvPr>
          <p:cNvSpPr>
            <a:spLocks noGrp="1"/>
          </p:cNvSpPr>
          <p:nvPr>
            <p:ph type="body" sz="quarter" idx="15" hasCustomPrompt="1"/>
          </p:nvPr>
        </p:nvSpPr>
        <p:spPr>
          <a:xfrm>
            <a:off x="611187" y="5486400"/>
            <a:ext cx="2155200" cy="523220"/>
          </a:xfrm>
          <a:prstGeom prst="rect">
            <a:avLst/>
          </a:prstGeom>
        </p:spPr>
        <p:txBody>
          <a:bodyPr wrap="square">
            <a:spAutoFit/>
          </a:bodyPr>
          <a:lstStyle>
            <a:lvl1pPr marL="0" indent="0">
              <a:buNone/>
              <a:defRPr sz="1200">
                <a:solidFill>
                  <a:schemeClr val="bg1"/>
                </a:solidFill>
                <a:latin typeface="+mn-lt"/>
              </a:defRPr>
            </a:lvl1pPr>
          </a:lstStyle>
          <a:p>
            <a:pPr lvl="0"/>
            <a:r>
              <a:rPr lang="en-US"/>
              <a:t>Title</a:t>
            </a:r>
          </a:p>
          <a:p>
            <a:pPr lvl="0"/>
            <a:r>
              <a:rPr lang="en-US"/>
              <a:t>Email</a:t>
            </a:r>
          </a:p>
        </p:txBody>
      </p:sp>
      <p:cxnSp>
        <p:nvCxnSpPr>
          <p:cNvPr id="24" name="Google Shape;438;p33">
            <a:extLst>
              <a:ext uri="{FF2B5EF4-FFF2-40B4-BE49-F238E27FC236}">
                <a16:creationId xmlns:a16="http://schemas.microsoft.com/office/drawing/2014/main" id="{E18EE97B-E600-4852-99C4-CA43ACBF1966}"/>
              </a:ext>
            </a:extLst>
          </p:cNvPr>
          <p:cNvCxnSpPr>
            <a:cxnSpLocks/>
          </p:cNvCxnSpPr>
          <p:nvPr/>
        </p:nvCxnSpPr>
        <p:spPr>
          <a:xfrm>
            <a:off x="513388" y="5197228"/>
            <a:ext cx="0" cy="881072"/>
          </a:xfrm>
          <a:prstGeom prst="straightConnector1">
            <a:avLst/>
          </a:prstGeom>
          <a:noFill/>
          <a:ln w="19050" cap="flat" cmpd="sng">
            <a:solidFill>
              <a:srgbClr val="02A3D5"/>
            </a:solidFill>
            <a:prstDash val="solid"/>
            <a:round/>
            <a:headEnd type="none" w="med" len="med"/>
            <a:tailEnd type="none" w="med" len="med"/>
          </a:ln>
        </p:spPr>
      </p:cxnSp>
      <p:sp>
        <p:nvSpPr>
          <p:cNvPr id="35" name="Text Placeholder 5">
            <a:extLst>
              <a:ext uri="{FF2B5EF4-FFF2-40B4-BE49-F238E27FC236}">
                <a16:creationId xmlns:a16="http://schemas.microsoft.com/office/drawing/2014/main" id="{2570F541-9390-4FA8-8DF4-762774773F00}"/>
              </a:ext>
            </a:extLst>
          </p:cNvPr>
          <p:cNvSpPr>
            <a:spLocks noGrp="1"/>
          </p:cNvSpPr>
          <p:nvPr>
            <p:ph type="body" sz="quarter" idx="19" hasCustomPrompt="1"/>
          </p:nvPr>
        </p:nvSpPr>
        <p:spPr>
          <a:xfrm>
            <a:off x="9526587" y="5197228"/>
            <a:ext cx="2155200" cy="184651"/>
          </a:xfrm>
          <a:prstGeom prst="rect">
            <a:avLst/>
          </a:prstGeom>
        </p:spPr>
        <p:txBody>
          <a:bodyPr wrap="square">
            <a:spAutoFit/>
          </a:bodyPr>
          <a:lstStyle>
            <a:lvl1pPr marL="0" indent="0">
              <a:buNone/>
              <a:defRPr sz="1200">
                <a:solidFill>
                  <a:schemeClr val="accent1"/>
                </a:solidFill>
                <a:latin typeface="+mn-lt"/>
              </a:defRPr>
            </a:lvl1pPr>
          </a:lstStyle>
          <a:p>
            <a:pPr lvl="0"/>
            <a:r>
              <a:rPr lang="en-US"/>
              <a:t>Name</a:t>
            </a:r>
          </a:p>
        </p:txBody>
      </p:sp>
      <p:sp>
        <p:nvSpPr>
          <p:cNvPr id="36" name="Text Placeholder 5">
            <a:extLst>
              <a:ext uri="{FF2B5EF4-FFF2-40B4-BE49-F238E27FC236}">
                <a16:creationId xmlns:a16="http://schemas.microsoft.com/office/drawing/2014/main" id="{7C3A310B-D0C6-4915-A9E7-4770CD99396E}"/>
              </a:ext>
            </a:extLst>
          </p:cNvPr>
          <p:cNvSpPr>
            <a:spLocks noGrp="1"/>
          </p:cNvSpPr>
          <p:nvPr>
            <p:ph type="body" sz="quarter" idx="20" hasCustomPrompt="1"/>
          </p:nvPr>
        </p:nvSpPr>
        <p:spPr>
          <a:xfrm>
            <a:off x="9526587" y="5486400"/>
            <a:ext cx="2155200" cy="523220"/>
          </a:xfrm>
          <a:prstGeom prst="rect">
            <a:avLst/>
          </a:prstGeom>
        </p:spPr>
        <p:txBody>
          <a:bodyPr wrap="square">
            <a:spAutoFit/>
          </a:bodyPr>
          <a:lstStyle>
            <a:lvl1pPr marL="0" indent="0">
              <a:buNone/>
              <a:defRPr sz="1200">
                <a:solidFill>
                  <a:schemeClr val="bg1"/>
                </a:solidFill>
                <a:latin typeface="+mn-lt"/>
              </a:defRPr>
            </a:lvl1pPr>
          </a:lstStyle>
          <a:p>
            <a:pPr lvl="0"/>
            <a:r>
              <a:rPr lang="en-US"/>
              <a:t>Title</a:t>
            </a:r>
          </a:p>
          <a:p>
            <a:pPr lvl="0"/>
            <a:r>
              <a:rPr lang="en-US"/>
              <a:t>Email</a:t>
            </a:r>
          </a:p>
        </p:txBody>
      </p:sp>
      <p:cxnSp>
        <p:nvCxnSpPr>
          <p:cNvPr id="37" name="Google Shape;438;p33">
            <a:extLst>
              <a:ext uri="{FF2B5EF4-FFF2-40B4-BE49-F238E27FC236}">
                <a16:creationId xmlns:a16="http://schemas.microsoft.com/office/drawing/2014/main" id="{39350482-827D-4D1C-A8AA-9A5D7B7C738C}"/>
              </a:ext>
            </a:extLst>
          </p:cNvPr>
          <p:cNvCxnSpPr>
            <a:cxnSpLocks/>
          </p:cNvCxnSpPr>
          <p:nvPr/>
        </p:nvCxnSpPr>
        <p:spPr>
          <a:xfrm>
            <a:off x="9428788" y="5197228"/>
            <a:ext cx="0" cy="881072"/>
          </a:xfrm>
          <a:prstGeom prst="straightConnector1">
            <a:avLst/>
          </a:prstGeom>
          <a:noFill/>
          <a:ln w="19050" cap="flat" cmpd="sng">
            <a:solidFill>
              <a:srgbClr val="02A3D5"/>
            </a:solidFill>
            <a:prstDash val="solid"/>
            <a:round/>
            <a:headEnd type="none" w="med" len="med"/>
            <a:tailEnd type="none" w="med" len="med"/>
          </a:ln>
        </p:spPr>
      </p:cxnSp>
      <p:sp>
        <p:nvSpPr>
          <p:cNvPr id="44" name="Text Placeholder 5">
            <a:extLst>
              <a:ext uri="{FF2B5EF4-FFF2-40B4-BE49-F238E27FC236}">
                <a16:creationId xmlns:a16="http://schemas.microsoft.com/office/drawing/2014/main" id="{783DF5F6-D36B-4852-9D26-3D9C625A72AD}"/>
              </a:ext>
            </a:extLst>
          </p:cNvPr>
          <p:cNvSpPr>
            <a:spLocks noGrp="1"/>
          </p:cNvSpPr>
          <p:nvPr>
            <p:ph type="body" sz="quarter" idx="21" hasCustomPrompt="1"/>
          </p:nvPr>
        </p:nvSpPr>
        <p:spPr>
          <a:xfrm>
            <a:off x="3506786" y="5197228"/>
            <a:ext cx="2155200" cy="184651"/>
          </a:xfrm>
          <a:prstGeom prst="rect">
            <a:avLst/>
          </a:prstGeom>
        </p:spPr>
        <p:txBody>
          <a:bodyPr wrap="square">
            <a:spAutoFit/>
          </a:bodyPr>
          <a:lstStyle>
            <a:lvl1pPr marL="0" indent="0">
              <a:buNone/>
              <a:defRPr sz="1200">
                <a:solidFill>
                  <a:schemeClr val="accent1"/>
                </a:solidFill>
                <a:latin typeface="+mn-lt"/>
              </a:defRPr>
            </a:lvl1pPr>
          </a:lstStyle>
          <a:p>
            <a:pPr lvl="0"/>
            <a:r>
              <a:rPr lang="en-US"/>
              <a:t>Name</a:t>
            </a:r>
          </a:p>
        </p:txBody>
      </p:sp>
      <p:sp>
        <p:nvSpPr>
          <p:cNvPr id="45" name="Text Placeholder 5">
            <a:extLst>
              <a:ext uri="{FF2B5EF4-FFF2-40B4-BE49-F238E27FC236}">
                <a16:creationId xmlns:a16="http://schemas.microsoft.com/office/drawing/2014/main" id="{346F38AA-FA35-46D8-95AC-5D60CFEB8463}"/>
              </a:ext>
            </a:extLst>
          </p:cNvPr>
          <p:cNvSpPr>
            <a:spLocks noGrp="1"/>
          </p:cNvSpPr>
          <p:nvPr>
            <p:ph type="body" sz="quarter" idx="22" hasCustomPrompt="1"/>
          </p:nvPr>
        </p:nvSpPr>
        <p:spPr>
          <a:xfrm>
            <a:off x="3506786" y="5486400"/>
            <a:ext cx="2155200" cy="523220"/>
          </a:xfrm>
          <a:prstGeom prst="rect">
            <a:avLst/>
          </a:prstGeom>
        </p:spPr>
        <p:txBody>
          <a:bodyPr wrap="square">
            <a:spAutoFit/>
          </a:bodyPr>
          <a:lstStyle>
            <a:lvl1pPr marL="0" indent="0">
              <a:buNone/>
              <a:defRPr sz="1200">
                <a:solidFill>
                  <a:schemeClr val="bg1"/>
                </a:solidFill>
                <a:latin typeface="+mn-lt"/>
              </a:defRPr>
            </a:lvl1pPr>
          </a:lstStyle>
          <a:p>
            <a:pPr lvl="0"/>
            <a:r>
              <a:rPr lang="en-US"/>
              <a:t>Title</a:t>
            </a:r>
          </a:p>
          <a:p>
            <a:pPr lvl="0"/>
            <a:r>
              <a:rPr lang="en-US"/>
              <a:t>Email</a:t>
            </a:r>
          </a:p>
        </p:txBody>
      </p:sp>
      <p:cxnSp>
        <p:nvCxnSpPr>
          <p:cNvPr id="46" name="Google Shape;438;p33">
            <a:extLst>
              <a:ext uri="{FF2B5EF4-FFF2-40B4-BE49-F238E27FC236}">
                <a16:creationId xmlns:a16="http://schemas.microsoft.com/office/drawing/2014/main" id="{31FEAAAC-A841-4CF9-817F-BD4CE8F923EE}"/>
              </a:ext>
            </a:extLst>
          </p:cNvPr>
          <p:cNvCxnSpPr>
            <a:cxnSpLocks/>
          </p:cNvCxnSpPr>
          <p:nvPr/>
        </p:nvCxnSpPr>
        <p:spPr>
          <a:xfrm>
            <a:off x="3408987" y="5197228"/>
            <a:ext cx="0" cy="881072"/>
          </a:xfrm>
          <a:prstGeom prst="straightConnector1">
            <a:avLst/>
          </a:prstGeom>
          <a:noFill/>
          <a:ln w="19050" cap="flat" cmpd="sng">
            <a:solidFill>
              <a:srgbClr val="02A3D5"/>
            </a:solidFill>
            <a:prstDash val="solid"/>
            <a:round/>
            <a:headEnd type="none" w="med" len="med"/>
            <a:tailEnd type="none" w="med" len="med"/>
          </a:ln>
        </p:spPr>
      </p:cxnSp>
      <p:sp>
        <p:nvSpPr>
          <p:cNvPr id="47" name="Text Placeholder 5">
            <a:extLst>
              <a:ext uri="{FF2B5EF4-FFF2-40B4-BE49-F238E27FC236}">
                <a16:creationId xmlns:a16="http://schemas.microsoft.com/office/drawing/2014/main" id="{17F3CC65-9329-435C-B6BE-0B98F77E2F41}"/>
              </a:ext>
            </a:extLst>
          </p:cNvPr>
          <p:cNvSpPr>
            <a:spLocks noGrp="1"/>
          </p:cNvSpPr>
          <p:nvPr>
            <p:ph type="body" sz="quarter" idx="23" hasCustomPrompt="1"/>
          </p:nvPr>
        </p:nvSpPr>
        <p:spPr>
          <a:xfrm>
            <a:off x="6533189" y="5197228"/>
            <a:ext cx="2155200" cy="184651"/>
          </a:xfrm>
          <a:prstGeom prst="rect">
            <a:avLst/>
          </a:prstGeom>
        </p:spPr>
        <p:txBody>
          <a:bodyPr wrap="square">
            <a:spAutoFit/>
          </a:bodyPr>
          <a:lstStyle>
            <a:lvl1pPr marL="0" indent="0">
              <a:buNone/>
              <a:defRPr sz="1200">
                <a:solidFill>
                  <a:schemeClr val="accent1"/>
                </a:solidFill>
                <a:latin typeface="+mn-lt"/>
              </a:defRPr>
            </a:lvl1pPr>
          </a:lstStyle>
          <a:p>
            <a:pPr lvl="0"/>
            <a:r>
              <a:rPr lang="en-US"/>
              <a:t>Name</a:t>
            </a:r>
          </a:p>
        </p:txBody>
      </p:sp>
      <p:sp>
        <p:nvSpPr>
          <p:cNvPr id="48" name="Text Placeholder 5">
            <a:extLst>
              <a:ext uri="{FF2B5EF4-FFF2-40B4-BE49-F238E27FC236}">
                <a16:creationId xmlns:a16="http://schemas.microsoft.com/office/drawing/2014/main" id="{8FCE5D94-224E-4147-9238-6F544FE720A4}"/>
              </a:ext>
            </a:extLst>
          </p:cNvPr>
          <p:cNvSpPr>
            <a:spLocks noGrp="1"/>
          </p:cNvSpPr>
          <p:nvPr>
            <p:ph type="body" sz="quarter" idx="24" hasCustomPrompt="1"/>
          </p:nvPr>
        </p:nvSpPr>
        <p:spPr>
          <a:xfrm>
            <a:off x="6533189" y="5486400"/>
            <a:ext cx="2155200" cy="523220"/>
          </a:xfrm>
          <a:prstGeom prst="rect">
            <a:avLst/>
          </a:prstGeom>
        </p:spPr>
        <p:txBody>
          <a:bodyPr wrap="square">
            <a:spAutoFit/>
          </a:bodyPr>
          <a:lstStyle>
            <a:lvl1pPr marL="0" indent="0">
              <a:buNone/>
              <a:defRPr sz="1200">
                <a:solidFill>
                  <a:schemeClr val="bg1"/>
                </a:solidFill>
                <a:latin typeface="+mn-lt"/>
              </a:defRPr>
            </a:lvl1pPr>
          </a:lstStyle>
          <a:p>
            <a:pPr lvl="0"/>
            <a:r>
              <a:rPr lang="en-US"/>
              <a:t>Title</a:t>
            </a:r>
          </a:p>
          <a:p>
            <a:pPr lvl="0"/>
            <a:r>
              <a:rPr lang="en-US"/>
              <a:t>Email</a:t>
            </a:r>
          </a:p>
        </p:txBody>
      </p:sp>
      <p:cxnSp>
        <p:nvCxnSpPr>
          <p:cNvPr id="49" name="Google Shape;438;p33">
            <a:extLst>
              <a:ext uri="{FF2B5EF4-FFF2-40B4-BE49-F238E27FC236}">
                <a16:creationId xmlns:a16="http://schemas.microsoft.com/office/drawing/2014/main" id="{EC1D5560-4EB4-4390-822C-669E97FCD637}"/>
              </a:ext>
            </a:extLst>
          </p:cNvPr>
          <p:cNvCxnSpPr>
            <a:cxnSpLocks/>
          </p:cNvCxnSpPr>
          <p:nvPr/>
        </p:nvCxnSpPr>
        <p:spPr>
          <a:xfrm>
            <a:off x="6435390" y="5197228"/>
            <a:ext cx="0" cy="881072"/>
          </a:xfrm>
          <a:prstGeom prst="straightConnector1">
            <a:avLst/>
          </a:prstGeom>
          <a:noFill/>
          <a:ln w="19050" cap="flat" cmpd="sng">
            <a:solidFill>
              <a:srgbClr val="02A3D5"/>
            </a:solidFill>
            <a:prstDash val="solid"/>
            <a:round/>
            <a:headEnd type="none" w="med" len="med"/>
            <a:tailEnd type="none" w="med" len="med"/>
          </a:ln>
        </p:spPr>
      </p:cxnSp>
      <p:sp>
        <p:nvSpPr>
          <p:cNvPr id="51" name="Slide Number Placeholder 5">
            <a:extLst>
              <a:ext uri="{FF2B5EF4-FFF2-40B4-BE49-F238E27FC236}">
                <a16:creationId xmlns:a16="http://schemas.microsoft.com/office/drawing/2014/main" id="{C62EACEF-239C-4FC8-853F-6859656B0157}"/>
              </a:ext>
            </a:extLst>
          </p:cNvPr>
          <p:cNvSpPr txBox="1">
            <a:spLocks/>
          </p:cNvSpPr>
          <p:nvPr/>
        </p:nvSpPr>
        <p:spPr>
          <a:xfrm>
            <a:off x="11151407" y="6462657"/>
            <a:ext cx="549287" cy="153888"/>
          </a:xfrm>
          <a:prstGeom prst="rect">
            <a:avLst/>
          </a:prstGeom>
        </p:spPr>
        <p:txBody>
          <a:bodyPr vert="horz" wrap="square" lIns="0" tIns="0" rIns="0" bIns="0" rtlCol="0" anchor="ctr">
            <a:spAutoFit/>
          </a:bodyPr>
          <a:lstStyle>
            <a:defPPr>
              <a:defRPr lang="en-US"/>
            </a:defPPr>
            <a:lvl1pPr marL="0" algn="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704619B-9823-F845-874B-2390AC991BC7}" type="slidenum">
              <a:rPr lang="en-US" smtClean="0">
                <a:solidFill>
                  <a:schemeClr val="accent1"/>
                </a:solidFill>
                <a:latin typeface="+mn-lt"/>
              </a:rPr>
              <a:pPr/>
              <a:t>‹#›</a:t>
            </a:fld>
            <a:endParaRPr lang="en-US">
              <a:solidFill>
                <a:schemeClr val="accent1"/>
              </a:solidFill>
              <a:latin typeface="+mn-lt"/>
            </a:endParaRPr>
          </a:p>
        </p:txBody>
      </p:sp>
      <p:sp>
        <p:nvSpPr>
          <p:cNvPr id="25" name="Google Shape;83;p10">
            <a:extLst>
              <a:ext uri="{FF2B5EF4-FFF2-40B4-BE49-F238E27FC236}">
                <a16:creationId xmlns:a16="http://schemas.microsoft.com/office/drawing/2014/main" id="{B8EF11E7-D944-4B1B-84BB-2BC91651A9BA}"/>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28" name="Google Shape;19;p2">
            <a:extLst>
              <a:ext uri="{FF2B5EF4-FFF2-40B4-BE49-F238E27FC236}">
                <a16:creationId xmlns:a16="http://schemas.microsoft.com/office/drawing/2014/main" id="{18974160-5BBD-4A5A-B243-FBA75E1180D1}"/>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1" y="226072"/>
            <a:ext cx="1534999" cy="340218"/>
          </a:xfrm>
          <a:prstGeom prst="rect">
            <a:avLst/>
          </a:prstGeom>
          <a:noFill/>
          <a:ln>
            <a:noFill/>
          </a:ln>
        </p:spPr>
      </p:pic>
      <p:sp>
        <p:nvSpPr>
          <p:cNvPr id="26" name="TextBox 25">
            <a:extLst>
              <a:ext uri="{FF2B5EF4-FFF2-40B4-BE49-F238E27FC236}">
                <a16:creationId xmlns:a16="http://schemas.microsoft.com/office/drawing/2014/main" id="{6D2BF0E6-E44C-9E3C-09BD-B2670FC0A696}"/>
              </a:ext>
            </a:extLst>
          </p:cNvPr>
          <p:cNvSpPr txBox="1"/>
          <p:nvPr userDrawn="1"/>
        </p:nvSpPr>
        <p:spPr>
          <a:xfrm>
            <a:off x="481013" y="6400799"/>
            <a:ext cx="3787774" cy="184666"/>
          </a:xfrm>
          <a:prstGeom prst="rect">
            <a:avLst/>
          </a:prstGeom>
          <a:noFill/>
        </p:spPr>
        <p:txBody>
          <a:bodyPr wrap="square" lIns="0" rIns="0" rtlCol="0"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600" b="0" i="0" u="none" strike="noStrike" kern="0" cap="none" spc="0" normalizeH="0" baseline="0" noProof="0">
                <a:ln>
                  <a:noFill/>
                </a:ln>
                <a:solidFill>
                  <a:srgbClr val="8D9CA9"/>
                </a:solidFill>
                <a:effectLst/>
                <a:uLnTx/>
                <a:uFillTx/>
                <a:latin typeface="+mn-lt"/>
                <a:ea typeface="Roboto"/>
                <a:cs typeface="Roboto"/>
                <a:sym typeface="Roboto"/>
              </a:rPr>
              <a:t>© 2025 Dow Jones Energy Limited. All rights reserved</a:t>
            </a:r>
            <a:r>
              <a:rPr kumimoji="0" lang="en-US" sz="600" b="0" i="0" u="none" strike="noStrike" kern="0" cap="none" spc="0" normalizeH="0" baseline="0" noProof="0">
                <a:ln>
                  <a:noFill/>
                </a:ln>
                <a:solidFill>
                  <a:srgbClr val="FFFFFF">
                    <a:lumMod val="65000"/>
                  </a:srgbClr>
                </a:solidFill>
                <a:effectLst/>
                <a:uLnTx/>
                <a:uFillTx/>
                <a:latin typeface="+mn-lt"/>
                <a:ea typeface="Roboto"/>
                <a:cs typeface="Roboto"/>
                <a:sym typeface="Roboto"/>
              </a:rPr>
              <a:t>.</a:t>
            </a:r>
            <a:endParaRPr kumimoji="0" lang="en-US" sz="1100" b="0" i="0" u="none" strike="noStrike" kern="0" cap="none" spc="0" normalizeH="0" baseline="0" noProof="0">
              <a:ln>
                <a:noFill/>
              </a:ln>
              <a:solidFill>
                <a:srgbClr val="FFFFFF">
                  <a:lumMod val="65000"/>
                </a:srgbClr>
              </a:solidFill>
              <a:effectLst/>
              <a:uLnTx/>
              <a:uFillTx/>
              <a:latin typeface="+mn-lt"/>
              <a:ea typeface="Roboto"/>
              <a:cs typeface="Roboto"/>
              <a:sym typeface="Roboto"/>
            </a:endParaRPr>
          </a:p>
        </p:txBody>
      </p:sp>
      <p:sp>
        <p:nvSpPr>
          <p:cNvPr id="31" name="Rectangle 30">
            <a:extLst>
              <a:ext uri="{FF2B5EF4-FFF2-40B4-BE49-F238E27FC236}">
                <a16:creationId xmlns:a16="http://schemas.microsoft.com/office/drawing/2014/main" id="{A58EC91F-E1DE-1740-E710-08EADAB71793}"/>
              </a:ext>
            </a:extLst>
          </p:cNvPr>
          <p:cNvSpPr/>
          <p:nvPr userDrawn="1"/>
        </p:nvSpPr>
        <p:spPr>
          <a:xfrm>
            <a:off x="0" y="598039"/>
            <a:ext cx="12195175" cy="7664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44000" rtlCol="0" anchor="ctr"/>
          <a:lstStyle/>
          <a:p>
            <a:pPr algn="ctr"/>
            <a:endParaRPr lang="en-US" sz="1600" b="1" spc="20">
              <a:solidFill>
                <a:schemeClr val="tx1"/>
              </a:solidFill>
            </a:endParaRPr>
          </a:p>
        </p:txBody>
      </p:sp>
    </p:spTree>
    <p:extLst>
      <p:ext uri="{BB962C8B-B14F-4D97-AF65-F5344CB8AC3E}">
        <p14:creationId xmlns:p14="http://schemas.microsoft.com/office/powerpoint/2010/main" val="480640601"/>
      </p:ext>
    </p:extLst>
  </p:cSld>
  <p:clrMapOvr>
    <a:masterClrMapping/>
  </p:clrMapOvr>
  <p:extLst>
    <p:ext uri="{DCECCB84-F9BA-43D5-87BE-67443E8EF086}">
      <p15:sldGuideLst xmlns:p15="http://schemas.microsoft.com/office/powerpoint/2012/main"/>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p:cSld name="0.2 Cover, with subtitle">
    <p:bg>
      <p:bgPr>
        <a:solidFill>
          <a:schemeClr val="accent2"/>
        </a:solidFill>
        <a:effectLst/>
      </p:bgPr>
    </p:bg>
    <p:spTree>
      <p:nvGrpSpPr>
        <p:cNvPr id="1" name=""/>
        <p:cNvGrpSpPr/>
        <p:nvPr/>
      </p:nvGrpSpPr>
      <p:grpSpPr>
        <a:xfrm>
          <a:off x="0" y="0"/>
          <a:ext cx="0" cy="0"/>
          <a:chOff x="0" y="0"/>
          <a:chExt cx="0" cy="0"/>
        </a:xfrm>
      </p:grpSpPr>
      <p:sp>
        <p:nvSpPr>
          <p:cNvPr id="16" name="Line 25">
            <a:extLst>
              <a:ext uri="{FF2B5EF4-FFF2-40B4-BE49-F238E27FC236}">
                <a16:creationId xmlns:a16="http://schemas.microsoft.com/office/drawing/2014/main" id="{40CD4296-9DD0-4DDF-95D2-9E83028F5801}"/>
              </a:ext>
            </a:extLst>
          </p:cNvPr>
          <p:cNvSpPr>
            <a:spLocks noChangeShapeType="1"/>
          </p:cNvSpPr>
          <p:nvPr/>
        </p:nvSpPr>
        <p:spPr bwMode="auto">
          <a:xfrm>
            <a:off x="481013" y="1044000"/>
            <a:ext cx="11233150" cy="0"/>
          </a:xfrm>
          <a:prstGeom prst="line">
            <a:avLst/>
          </a:prstGeom>
          <a:noFill/>
          <a:ln w="6350">
            <a:solidFill>
              <a:srgbClr val="58595B"/>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mn-lt"/>
              <a:ea typeface="+mn-ea"/>
              <a:cs typeface="+mn-cs"/>
            </a:endParaRPr>
          </a:p>
        </p:txBody>
      </p:sp>
      <p:sp>
        <p:nvSpPr>
          <p:cNvPr id="17" name="Text Placeholder 33">
            <a:extLst>
              <a:ext uri="{FF2B5EF4-FFF2-40B4-BE49-F238E27FC236}">
                <a16:creationId xmlns:a16="http://schemas.microsoft.com/office/drawing/2014/main" id="{AD2C42B8-99C2-4254-AD88-F0D39C61ACBF}"/>
              </a:ext>
            </a:extLst>
          </p:cNvPr>
          <p:cNvSpPr>
            <a:spLocks noGrp="1"/>
          </p:cNvSpPr>
          <p:nvPr>
            <p:ph type="body" sz="quarter" idx="14" hasCustomPrompt="1"/>
          </p:nvPr>
        </p:nvSpPr>
        <p:spPr>
          <a:xfrm>
            <a:off x="481013" y="2953512"/>
            <a:ext cx="5472112" cy="246888"/>
          </a:xfrm>
          <a:prstGeom prst="rect">
            <a:avLst/>
          </a:prstGeom>
        </p:spPr>
        <p:txBody>
          <a:bodyPr lIns="0">
            <a:noAutofit/>
          </a:bodyPr>
          <a:lstStyle>
            <a:lvl1pPr marL="0" indent="0">
              <a:buNone/>
              <a:defRPr sz="1200" b="0" baseline="0">
                <a:solidFill>
                  <a:schemeClr val="bg1"/>
                </a:solidFill>
                <a:latin typeface="+mn-lt"/>
              </a:defRPr>
            </a:lvl1pPr>
            <a:lvl2pPr>
              <a:buNone/>
              <a:defRPr sz="1400"/>
            </a:lvl2pPr>
            <a:lvl3pPr>
              <a:buNone/>
              <a:defRPr sz="1400"/>
            </a:lvl3pPr>
            <a:lvl4pPr>
              <a:buNone/>
              <a:defRPr sz="1400"/>
            </a:lvl4pPr>
            <a:lvl5pPr>
              <a:buNone/>
              <a:defRPr sz="1400"/>
            </a:lvl5pPr>
          </a:lstStyle>
          <a:p>
            <a:pPr lvl="0"/>
            <a:r>
              <a:rPr lang="en-US"/>
              <a:t>DD Month 20xx</a:t>
            </a:r>
          </a:p>
        </p:txBody>
      </p:sp>
      <p:cxnSp>
        <p:nvCxnSpPr>
          <p:cNvPr id="21" name="Straight Connector 20">
            <a:extLst>
              <a:ext uri="{FF2B5EF4-FFF2-40B4-BE49-F238E27FC236}">
                <a16:creationId xmlns:a16="http://schemas.microsoft.com/office/drawing/2014/main" id="{DAA8994D-D8B3-49E0-9858-4F04D18BC51B}"/>
              </a:ext>
            </a:extLst>
          </p:cNvPr>
          <p:cNvCxnSpPr/>
          <p:nvPr/>
        </p:nvCxnSpPr>
        <p:spPr>
          <a:xfrm>
            <a:off x="481013" y="2890373"/>
            <a:ext cx="11233150" cy="0"/>
          </a:xfrm>
          <a:prstGeom prst="line">
            <a:avLst/>
          </a:prstGeom>
          <a:ln>
            <a:solidFill>
              <a:srgbClr val="58595B"/>
            </a:solidFill>
          </a:ln>
        </p:spPr>
        <p:style>
          <a:lnRef idx="1">
            <a:schemeClr val="accent1"/>
          </a:lnRef>
          <a:fillRef idx="0">
            <a:schemeClr val="accent1"/>
          </a:fillRef>
          <a:effectRef idx="0">
            <a:schemeClr val="accent1"/>
          </a:effectRef>
          <a:fontRef idx="minor">
            <a:schemeClr val="tx1"/>
          </a:fontRef>
        </p:style>
      </p:cxnSp>
      <p:sp>
        <p:nvSpPr>
          <p:cNvPr id="22" name="Text Placeholder 27">
            <a:extLst>
              <a:ext uri="{FF2B5EF4-FFF2-40B4-BE49-F238E27FC236}">
                <a16:creationId xmlns:a16="http://schemas.microsoft.com/office/drawing/2014/main" id="{145EF317-D3D9-46D0-AE89-EED9A452FB53}"/>
              </a:ext>
            </a:extLst>
          </p:cNvPr>
          <p:cNvSpPr>
            <a:spLocks noGrp="1"/>
          </p:cNvSpPr>
          <p:nvPr>
            <p:ph type="body" sz="quarter" idx="11" hasCustomPrompt="1"/>
          </p:nvPr>
        </p:nvSpPr>
        <p:spPr>
          <a:xfrm>
            <a:off x="481013" y="1647847"/>
            <a:ext cx="11233150" cy="219456"/>
          </a:xfrm>
          <a:prstGeom prst="rect">
            <a:avLst/>
          </a:prstGeom>
        </p:spPr>
        <p:txBody>
          <a:bodyPr lIns="0" tIns="0" anchor="b" anchorCtr="0">
            <a:noAutofit/>
          </a:bodyPr>
          <a:lstStyle>
            <a:lvl1pPr marL="0" indent="0">
              <a:buNone/>
              <a:defRPr sz="1400" b="0">
                <a:solidFill>
                  <a:schemeClr val="bg1"/>
                </a:solidFill>
                <a:latin typeface="+mn-lt"/>
              </a:defRPr>
            </a:lvl1pPr>
          </a:lstStyle>
          <a:p>
            <a:pPr lvl="0"/>
            <a:r>
              <a:rPr lang="en-US"/>
              <a:t>Optional placeholder—Delete this placeholder if you aren’t using it</a:t>
            </a:r>
          </a:p>
        </p:txBody>
      </p:sp>
      <p:sp>
        <p:nvSpPr>
          <p:cNvPr id="25" name="Title 8">
            <a:extLst>
              <a:ext uri="{FF2B5EF4-FFF2-40B4-BE49-F238E27FC236}">
                <a16:creationId xmlns:a16="http://schemas.microsoft.com/office/drawing/2014/main" id="{AE20FC87-6C0E-4ED3-B4D8-87D41C2CBE12}"/>
              </a:ext>
            </a:extLst>
          </p:cNvPr>
          <p:cNvSpPr>
            <a:spLocks noGrp="1"/>
          </p:cNvSpPr>
          <p:nvPr>
            <p:ph type="title" hasCustomPrompt="1"/>
          </p:nvPr>
        </p:nvSpPr>
        <p:spPr>
          <a:xfrm>
            <a:off x="481013" y="1872736"/>
            <a:ext cx="11233150" cy="969519"/>
          </a:xfrm>
          <a:prstGeom prst="rect">
            <a:avLst/>
          </a:prstGeom>
        </p:spPr>
        <p:txBody>
          <a:bodyPr wrap="square" lIns="0" rIns="90000" anchor="b" anchorCtr="0">
            <a:noAutofit/>
          </a:bodyPr>
          <a:lstStyle>
            <a:lvl1pPr marL="0" indent="0">
              <a:defRPr sz="2800" b="0" baseline="0">
                <a:solidFill>
                  <a:schemeClr val="accent1"/>
                </a:solidFill>
                <a:latin typeface="+mj-lt"/>
              </a:defRPr>
            </a:lvl1pPr>
          </a:lstStyle>
          <a:p>
            <a:r>
              <a:rPr lang="en-US"/>
              <a:t>Presentation title. Can be one line or two lines long. Presentation title. Can be one line or two lines long</a:t>
            </a:r>
          </a:p>
        </p:txBody>
      </p:sp>
      <p:sp>
        <p:nvSpPr>
          <p:cNvPr id="26" name="Text Placeholder 2">
            <a:extLst>
              <a:ext uri="{FF2B5EF4-FFF2-40B4-BE49-F238E27FC236}">
                <a16:creationId xmlns:a16="http://schemas.microsoft.com/office/drawing/2014/main" id="{081653C1-8314-41DE-8C5C-6B795380B719}"/>
              </a:ext>
            </a:extLst>
          </p:cNvPr>
          <p:cNvSpPr>
            <a:spLocks noGrp="1"/>
          </p:cNvSpPr>
          <p:nvPr>
            <p:ph type="body" sz="quarter" idx="17" hasCustomPrompt="1"/>
          </p:nvPr>
        </p:nvSpPr>
        <p:spPr>
          <a:xfrm>
            <a:off x="481013" y="764862"/>
            <a:ext cx="2591521" cy="216000"/>
          </a:xfrm>
        </p:spPr>
        <p:txBody>
          <a:bodyPr anchor="b"/>
          <a:lstStyle>
            <a:lvl1pPr marL="0" indent="0" algn="r">
              <a:buNone/>
              <a:defRPr lang="en-US" sz="1400" kern="1200" dirty="0" smtClean="0">
                <a:solidFill>
                  <a:schemeClr val="bg1"/>
                </a:solidFill>
                <a:latin typeface="+mn-lt"/>
                <a:ea typeface="+mn-ea"/>
                <a:cs typeface="+mn-cs"/>
              </a:defRPr>
            </a:lvl1pPr>
          </a:lstStyle>
          <a:p>
            <a:pPr lvl="0"/>
            <a:r>
              <a:rPr lang="en-US"/>
              <a:t>Presentation, Event, or Webinar</a:t>
            </a:r>
          </a:p>
        </p:txBody>
      </p:sp>
      <p:sp>
        <p:nvSpPr>
          <p:cNvPr id="29" name="Slide Number Placeholder 5">
            <a:extLst>
              <a:ext uri="{FF2B5EF4-FFF2-40B4-BE49-F238E27FC236}">
                <a16:creationId xmlns:a16="http://schemas.microsoft.com/office/drawing/2014/main" id="{F064C33F-9C69-4729-91D4-A38EE6BDD34D}"/>
              </a:ext>
            </a:extLst>
          </p:cNvPr>
          <p:cNvSpPr txBox="1">
            <a:spLocks/>
          </p:cNvSpPr>
          <p:nvPr/>
        </p:nvSpPr>
        <p:spPr>
          <a:xfrm>
            <a:off x="11151407" y="6462657"/>
            <a:ext cx="549287" cy="153888"/>
          </a:xfrm>
          <a:prstGeom prst="rect">
            <a:avLst/>
          </a:prstGeom>
        </p:spPr>
        <p:txBody>
          <a:bodyPr vert="horz" wrap="square" lIns="0" tIns="0" rIns="0" bIns="0" rtlCol="0" anchor="ctr">
            <a:spAutoFit/>
          </a:bodyPr>
          <a:lstStyle>
            <a:defPPr>
              <a:defRPr lang="en-US"/>
            </a:defPPr>
            <a:lvl1pPr marL="0" algn="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704619B-9823-F845-874B-2390AC991BC7}" type="slidenum">
              <a:rPr lang="en-US" smtClean="0">
                <a:solidFill>
                  <a:schemeClr val="accent1"/>
                </a:solidFill>
                <a:latin typeface="+mn-lt"/>
              </a:rPr>
              <a:pPr/>
              <a:t>‹#›</a:t>
            </a:fld>
            <a:endParaRPr lang="en-US">
              <a:solidFill>
                <a:schemeClr val="accent1"/>
              </a:solidFill>
              <a:latin typeface="+mn-lt"/>
            </a:endParaRPr>
          </a:p>
        </p:txBody>
      </p:sp>
      <p:sp>
        <p:nvSpPr>
          <p:cNvPr id="31" name="Text Placeholder 31">
            <a:extLst>
              <a:ext uri="{FF2B5EF4-FFF2-40B4-BE49-F238E27FC236}">
                <a16:creationId xmlns:a16="http://schemas.microsoft.com/office/drawing/2014/main" id="{D23EBF03-D144-4F38-BD18-204AEE054E0F}"/>
              </a:ext>
            </a:extLst>
          </p:cNvPr>
          <p:cNvSpPr>
            <a:spLocks noGrp="1"/>
          </p:cNvSpPr>
          <p:nvPr>
            <p:ph type="body" sz="quarter" idx="18" hasCustomPrompt="1"/>
          </p:nvPr>
        </p:nvSpPr>
        <p:spPr>
          <a:xfrm>
            <a:off x="4188592" y="4191001"/>
            <a:ext cx="6629400" cy="262234"/>
          </a:xfrm>
          <a:prstGeom prst="rect">
            <a:avLst/>
          </a:prstGeom>
        </p:spPr>
        <p:txBody>
          <a:bodyPr lIns="0" tIns="0" rIns="0" bIns="0" anchor="b">
            <a:noAutofit/>
          </a:bodyPr>
          <a:lstStyle>
            <a:lvl1pPr marL="0" marR="0" indent="0" algn="l" defTabSz="914400" rtl="0" eaLnBrk="1" fontAlgn="auto" latinLnBrk="0" hangingPunct="1">
              <a:lnSpc>
                <a:spcPct val="100000"/>
              </a:lnSpc>
              <a:spcBef>
                <a:spcPts val="600"/>
              </a:spcBef>
              <a:spcAft>
                <a:spcPts val="0"/>
              </a:spcAft>
              <a:buClrTx/>
              <a:buSzPct val="90000"/>
              <a:buFont typeface="Arial" pitchFamily="34" charset="0"/>
              <a:buNone/>
              <a:tabLst/>
              <a:defRPr sz="1400" b="0" baseline="0">
                <a:solidFill>
                  <a:schemeClr val="bg1"/>
                </a:solidFill>
                <a:latin typeface="+mn-lt"/>
              </a:defRPr>
            </a:lvl1pPr>
          </a:lstStyle>
          <a:p>
            <a:pPr marL="0" marR="0" lvl="0" indent="0" algn="l" defTabSz="914400" rtl="0" eaLnBrk="1" fontAlgn="auto" latinLnBrk="0" hangingPunct="1">
              <a:lnSpc>
                <a:spcPct val="100000"/>
              </a:lnSpc>
              <a:spcBef>
                <a:spcPts val="600"/>
              </a:spcBef>
              <a:spcAft>
                <a:spcPts val="0"/>
              </a:spcAft>
              <a:buClrTx/>
              <a:buSzPct val="90000"/>
              <a:buFont typeface="Arial" pitchFamily="34" charset="0"/>
              <a:buNone/>
              <a:tabLst/>
              <a:defRPr/>
            </a:pPr>
            <a:r>
              <a:rPr lang="en-US"/>
              <a:t>Title, Email +1 xxx </a:t>
            </a:r>
            <a:r>
              <a:rPr lang="en-US" err="1"/>
              <a:t>xxx</a:t>
            </a:r>
            <a:r>
              <a:rPr lang="en-US"/>
              <a:t> </a:t>
            </a:r>
            <a:r>
              <a:rPr lang="en-US" err="1"/>
              <a:t>xxxx</a:t>
            </a:r>
            <a:r>
              <a:rPr lang="en-US"/>
              <a:t> </a:t>
            </a:r>
          </a:p>
        </p:txBody>
      </p:sp>
      <p:sp>
        <p:nvSpPr>
          <p:cNvPr id="33" name="Text Placeholder 31">
            <a:extLst>
              <a:ext uri="{FF2B5EF4-FFF2-40B4-BE49-F238E27FC236}">
                <a16:creationId xmlns:a16="http://schemas.microsoft.com/office/drawing/2014/main" id="{F36AA904-691F-41C9-AC4E-7B8CE4030053}"/>
              </a:ext>
            </a:extLst>
          </p:cNvPr>
          <p:cNvSpPr>
            <a:spLocks noGrp="1"/>
          </p:cNvSpPr>
          <p:nvPr>
            <p:ph type="body" sz="quarter" idx="19" hasCustomPrompt="1"/>
          </p:nvPr>
        </p:nvSpPr>
        <p:spPr>
          <a:xfrm>
            <a:off x="481013" y="4191000"/>
            <a:ext cx="3559174" cy="262235"/>
          </a:xfrm>
          <a:prstGeom prst="rect">
            <a:avLst/>
          </a:prstGeom>
        </p:spPr>
        <p:txBody>
          <a:bodyPr lIns="0" tIns="0" rIns="0" bIns="0" anchor="b">
            <a:noAutofit/>
          </a:bodyPr>
          <a:lstStyle>
            <a:lvl1pPr marL="0" marR="0" indent="0" algn="ctr" defTabSz="914400" rtl="0" eaLnBrk="1" fontAlgn="auto" latinLnBrk="0" hangingPunct="1">
              <a:lnSpc>
                <a:spcPct val="100000"/>
              </a:lnSpc>
              <a:spcBef>
                <a:spcPts val="600"/>
              </a:spcBef>
              <a:spcAft>
                <a:spcPts val="0"/>
              </a:spcAft>
              <a:buClrTx/>
              <a:buSzPct val="90000"/>
              <a:buFont typeface="Arial" pitchFamily="34" charset="0"/>
              <a:buNone/>
              <a:tabLst/>
              <a:defRPr sz="1400" b="0" baseline="0">
                <a:solidFill>
                  <a:schemeClr val="accent1"/>
                </a:solidFill>
                <a:latin typeface="+mn-lt"/>
                <a:ea typeface="Roboto" panose="02000000000000000000" pitchFamily="2" charset="0"/>
              </a:defRPr>
            </a:lvl1pPr>
          </a:lstStyle>
          <a:p>
            <a:pPr marL="0" marR="0" lvl="0" indent="0" algn="l" defTabSz="914400" rtl="0" eaLnBrk="1" fontAlgn="auto" latinLnBrk="0" hangingPunct="1">
              <a:lnSpc>
                <a:spcPct val="100000"/>
              </a:lnSpc>
              <a:spcBef>
                <a:spcPts val="600"/>
              </a:spcBef>
              <a:spcAft>
                <a:spcPts val="0"/>
              </a:spcAft>
              <a:buClrTx/>
              <a:buSzPct val="90000"/>
              <a:buFont typeface="Arial" pitchFamily="34" charset="0"/>
              <a:buNone/>
              <a:tabLst/>
              <a:defRPr/>
            </a:pPr>
            <a:r>
              <a:rPr lang="en-US"/>
              <a:t>First and Last Name</a:t>
            </a:r>
          </a:p>
        </p:txBody>
      </p:sp>
      <p:sp>
        <p:nvSpPr>
          <p:cNvPr id="34" name="Text Placeholder 31">
            <a:extLst>
              <a:ext uri="{FF2B5EF4-FFF2-40B4-BE49-F238E27FC236}">
                <a16:creationId xmlns:a16="http://schemas.microsoft.com/office/drawing/2014/main" id="{58809F15-3D4F-41BE-AD82-E6C8F19DF0A1}"/>
              </a:ext>
            </a:extLst>
          </p:cNvPr>
          <p:cNvSpPr>
            <a:spLocks noGrp="1"/>
          </p:cNvSpPr>
          <p:nvPr>
            <p:ph type="body" sz="quarter" idx="20" hasCustomPrompt="1"/>
          </p:nvPr>
        </p:nvSpPr>
        <p:spPr>
          <a:xfrm>
            <a:off x="481013" y="4616639"/>
            <a:ext cx="3559174" cy="262235"/>
          </a:xfrm>
          <a:prstGeom prst="rect">
            <a:avLst/>
          </a:prstGeom>
        </p:spPr>
        <p:txBody>
          <a:bodyPr lIns="0" tIns="0" rIns="0" bIns="0" anchor="b">
            <a:noAutofit/>
          </a:bodyPr>
          <a:lstStyle>
            <a:lvl1pPr marL="0" marR="0" indent="0" algn="l" defTabSz="914400" rtl="0" eaLnBrk="1" fontAlgn="auto" latinLnBrk="0" hangingPunct="1">
              <a:lnSpc>
                <a:spcPct val="100000"/>
              </a:lnSpc>
              <a:spcBef>
                <a:spcPts val="600"/>
              </a:spcBef>
              <a:spcAft>
                <a:spcPts val="0"/>
              </a:spcAft>
              <a:buClrTx/>
              <a:buSzPct val="90000"/>
              <a:buFont typeface="Arial" pitchFamily="34" charset="0"/>
              <a:buNone/>
              <a:tabLst/>
              <a:defRPr sz="1400" b="0" baseline="0">
                <a:solidFill>
                  <a:schemeClr val="accent1"/>
                </a:solidFill>
                <a:latin typeface="+mn-lt"/>
                <a:ea typeface="Roboto" panose="02000000000000000000" pitchFamily="2" charset="0"/>
              </a:defRPr>
            </a:lvl1pPr>
          </a:lstStyle>
          <a:p>
            <a:pPr marL="0" marR="0" lvl="0" indent="0" algn="l" defTabSz="914400" rtl="0" eaLnBrk="1" fontAlgn="auto" latinLnBrk="0" hangingPunct="1">
              <a:lnSpc>
                <a:spcPct val="100000"/>
              </a:lnSpc>
              <a:spcBef>
                <a:spcPts val="600"/>
              </a:spcBef>
              <a:spcAft>
                <a:spcPts val="0"/>
              </a:spcAft>
              <a:buClrTx/>
              <a:buSzPct val="90000"/>
              <a:buFont typeface="Arial" pitchFamily="34" charset="0"/>
              <a:buNone/>
              <a:tabLst/>
              <a:defRPr/>
            </a:pPr>
            <a:r>
              <a:rPr lang="en-US"/>
              <a:t>First and Last Name</a:t>
            </a:r>
          </a:p>
        </p:txBody>
      </p:sp>
      <p:sp>
        <p:nvSpPr>
          <p:cNvPr id="35" name="Text Placeholder 31">
            <a:extLst>
              <a:ext uri="{FF2B5EF4-FFF2-40B4-BE49-F238E27FC236}">
                <a16:creationId xmlns:a16="http://schemas.microsoft.com/office/drawing/2014/main" id="{2D94582D-A501-4F69-89EC-78F086CACAC2}"/>
              </a:ext>
            </a:extLst>
          </p:cNvPr>
          <p:cNvSpPr>
            <a:spLocks noGrp="1"/>
          </p:cNvSpPr>
          <p:nvPr>
            <p:ph type="body" sz="quarter" idx="21" hasCustomPrompt="1"/>
          </p:nvPr>
        </p:nvSpPr>
        <p:spPr>
          <a:xfrm>
            <a:off x="481013" y="5047718"/>
            <a:ext cx="3559174" cy="262235"/>
          </a:xfrm>
          <a:prstGeom prst="rect">
            <a:avLst/>
          </a:prstGeom>
        </p:spPr>
        <p:txBody>
          <a:bodyPr lIns="0" tIns="0" rIns="0" bIns="0" anchor="b">
            <a:noAutofit/>
          </a:bodyPr>
          <a:lstStyle>
            <a:lvl1pPr marL="0" marR="0" indent="0" algn="l" defTabSz="914400" rtl="0" eaLnBrk="1" fontAlgn="auto" latinLnBrk="0" hangingPunct="1">
              <a:lnSpc>
                <a:spcPct val="100000"/>
              </a:lnSpc>
              <a:spcBef>
                <a:spcPts val="600"/>
              </a:spcBef>
              <a:spcAft>
                <a:spcPts val="0"/>
              </a:spcAft>
              <a:buClrTx/>
              <a:buSzPct val="90000"/>
              <a:buFont typeface="Arial" pitchFamily="34" charset="0"/>
              <a:buNone/>
              <a:tabLst/>
              <a:defRPr sz="1400" b="0" baseline="0">
                <a:solidFill>
                  <a:schemeClr val="accent1"/>
                </a:solidFill>
                <a:latin typeface="+mn-lt"/>
                <a:ea typeface="Roboto" panose="02000000000000000000" pitchFamily="2" charset="0"/>
              </a:defRPr>
            </a:lvl1pPr>
          </a:lstStyle>
          <a:p>
            <a:pPr marL="0" marR="0" lvl="0" indent="0" algn="l" defTabSz="914400" rtl="0" eaLnBrk="1" fontAlgn="auto" latinLnBrk="0" hangingPunct="1">
              <a:lnSpc>
                <a:spcPct val="100000"/>
              </a:lnSpc>
              <a:spcBef>
                <a:spcPts val="600"/>
              </a:spcBef>
              <a:spcAft>
                <a:spcPts val="0"/>
              </a:spcAft>
              <a:buClrTx/>
              <a:buSzPct val="90000"/>
              <a:buFont typeface="Arial" pitchFamily="34" charset="0"/>
              <a:buNone/>
              <a:tabLst/>
              <a:defRPr/>
            </a:pPr>
            <a:r>
              <a:rPr lang="en-US"/>
              <a:t>First and Last Name</a:t>
            </a:r>
          </a:p>
        </p:txBody>
      </p:sp>
      <p:sp>
        <p:nvSpPr>
          <p:cNvPr id="36" name="Text Placeholder 31">
            <a:extLst>
              <a:ext uri="{FF2B5EF4-FFF2-40B4-BE49-F238E27FC236}">
                <a16:creationId xmlns:a16="http://schemas.microsoft.com/office/drawing/2014/main" id="{207438BB-2151-4B32-BB92-FEFD046AF510}"/>
              </a:ext>
            </a:extLst>
          </p:cNvPr>
          <p:cNvSpPr>
            <a:spLocks noGrp="1"/>
          </p:cNvSpPr>
          <p:nvPr>
            <p:ph type="body" sz="quarter" idx="22" hasCustomPrompt="1"/>
          </p:nvPr>
        </p:nvSpPr>
        <p:spPr>
          <a:xfrm>
            <a:off x="481013" y="5478797"/>
            <a:ext cx="3559174" cy="262235"/>
          </a:xfrm>
          <a:prstGeom prst="rect">
            <a:avLst/>
          </a:prstGeom>
        </p:spPr>
        <p:txBody>
          <a:bodyPr lIns="0" tIns="0" rIns="0" bIns="0" anchor="b">
            <a:noAutofit/>
          </a:bodyPr>
          <a:lstStyle>
            <a:lvl1pPr marL="0" marR="0" indent="0" algn="l" defTabSz="914400" rtl="0" eaLnBrk="1" fontAlgn="auto" latinLnBrk="0" hangingPunct="1">
              <a:lnSpc>
                <a:spcPct val="100000"/>
              </a:lnSpc>
              <a:spcBef>
                <a:spcPts val="600"/>
              </a:spcBef>
              <a:spcAft>
                <a:spcPts val="0"/>
              </a:spcAft>
              <a:buClrTx/>
              <a:buSzPct val="90000"/>
              <a:buFont typeface="Arial" pitchFamily="34" charset="0"/>
              <a:buNone/>
              <a:tabLst/>
              <a:defRPr sz="1400" b="0" baseline="0">
                <a:solidFill>
                  <a:schemeClr val="accent1"/>
                </a:solidFill>
                <a:latin typeface="+mn-lt"/>
                <a:ea typeface="Roboto" panose="02000000000000000000" pitchFamily="2" charset="0"/>
              </a:defRPr>
            </a:lvl1pPr>
          </a:lstStyle>
          <a:p>
            <a:pPr marL="0" marR="0" lvl="0" indent="0" algn="l" defTabSz="914400" rtl="0" eaLnBrk="1" fontAlgn="auto" latinLnBrk="0" hangingPunct="1">
              <a:lnSpc>
                <a:spcPct val="100000"/>
              </a:lnSpc>
              <a:spcBef>
                <a:spcPts val="600"/>
              </a:spcBef>
              <a:spcAft>
                <a:spcPts val="0"/>
              </a:spcAft>
              <a:buClrTx/>
              <a:buSzPct val="90000"/>
              <a:buFont typeface="Arial" pitchFamily="34" charset="0"/>
              <a:buNone/>
              <a:tabLst/>
              <a:defRPr/>
            </a:pPr>
            <a:r>
              <a:rPr lang="en-US"/>
              <a:t>First and Last Name</a:t>
            </a:r>
          </a:p>
        </p:txBody>
      </p:sp>
      <p:sp>
        <p:nvSpPr>
          <p:cNvPr id="37" name="Text Placeholder 31">
            <a:extLst>
              <a:ext uri="{FF2B5EF4-FFF2-40B4-BE49-F238E27FC236}">
                <a16:creationId xmlns:a16="http://schemas.microsoft.com/office/drawing/2014/main" id="{5CAE254E-8C83-474D-A8CB-80D5D4D40BA3}"/>
              </a:ext>
            </a:extLst>
          </p:cNvPr>
          <p:cNvSpPr>
            <a:spLocks noGrp="1"/>
          </p:cNvSpPr>
          <p:nvPr>
            <p:ph type="body" sz="quarter" idx="23" hasCustomPrompt="1"/>
          </p:nvPr>
        </p:nvSpPr>
        <p:spPr>
          <a:xfrm>
            <a:off x="481013" y="5879790"/>
            <a:ext cx="3559174" cy="262235"/>
          </a:xfrm>
          <a:prstGeom prst="rect">
            <a:avLst/>
          </a:prstGeom>
        </p:spPr>
        <p:txBody>
          <a:bodyPr lIns="0" tIns="0" rIns="0" bIns="0" anchor="b">
            <a:noAutofit/>
          </a:bodyPr>
          <a:lstStyle>
            <a:lvl1pPr marL="0" marR="0" indent="0" algn="l" defTabSz="914400" rtl="0" eaLnBrk="1" fontAlgn="auto" latinLnBrk="0" hangingPunct="1">
              <a:lnSpc>
                <a:spcPct val="100000"/>
              </a:lnSpc>
              <a:spcBef>
                <a:spcPts val="600"/>
              </a:spcBef>
              <a:spcAft>
                <a:spcPts val="0"/>
              </a:spcAft>
              <a:buClrTx/>
              <a:buSzPct val="90000"/>
              <a:buFont typeface="Arial" pitchFamily="34" charset="0"/>
              <a:buNone/>
              <a:tabLst/>
              <a:defRPr sz="1400" b="0" baseline="0">
                <a:solidFill>
                  <a:schemeClr val="accent1"/>
                </a:solidFill>
                <a:latin typeface="+mn-lt"/>
                <a:ea typeface="Roboto" panose="02000000000000000000" pitchFamily="2" charset="0"/>
              </a:defRPr>
            </a:lvl1pPr>
          </a:lstStyle>
          <a:p>
            <a:pPr marL="0" marR="0" lvl="0" indent="0" algn="l" defTabSz="914400" rtl="0" eaLnBrk="1" fontAlgn="auto" latinLnBrk="0" hangingPunct="1">
              <a:lnSpc>
                <a:spcPct val="100000"/>
              </a:lnSpc>
              <a:spcBef>
                <a:spcPts val="600"/>
              </a:spcBef>
              <a:spcAft>
                <a:spcPts val="0"/>
              </a:spcAft>
              <a:buClrTx/>
              <a:buSzPct val="90000"/>
              <a:buFont typeface="Arial" pitchFamily="34" charset="0"/>
              <a:buNone/>
              <a:tabLst/>
              <a:defRPr/>
            </a:pPr>
            <a:r>
              <a:rPr lang="en-US"/>
              <a:t>First and Last Name</a:t>
            </a:r>
          </a:p>
        </p:txBody>
      </p:sp>
      <p:sp>
        <p:nvSpPr>
          <p:cNvPr id="38" name="Text Placeholder 31">
            <a:extLst>
              <a:ext uri="{FF2B5EF4-FFF2-40B4-BE49-F238E27FC236}">
                <a16:creationId xmlns:a16="http://schemas.microsoft.com/office/drawing/2014/main" id="{C6C00749-6FD2-4749-8177-975DFE20479D}"/>
              </a:ext>
            </a:extLst>
          </p:cNvPr>
          <p:cNvSpPr>
            <a:spLocks noGrp="1"/>
          </p:cNvSpPr>
          <p:nvPr>
            <p:ph type="body" sz="quarter" idx="24" hasCustomPrompt="1"/>
          </p:nvPr>
        </p:nvSpPr>
        <p:spPr>
          <a:xfrm>
            <a:off x="4188592" y="4616640"/>
            <a:ext cx="6629400" cy="262234"/>
          </a:xfrm>
          <a:prstGeom prst="rect">
            <a:avLst/>
          </a:prstGeom>
        </p:spPr>
        <p:txBody>
          <a:bodyPr lIns="0" tIns="0" rIns="0" bIns="0" anchor="b">
            <a:noAutofit/>
          </a:bodyPr>
          <a:lstStyle>
            <a:lvl1pPr marL="0" marR="0" indent="0" algn="l" defTabSz="914400" rtl="0" eaLnBrk="1" fontAlgn="auto" latinLnBrk="0" hangingPunct="1">
              <a:lnSpc>
                <a:spcPct val="100000"/>
              </a:lnSpc>
              <a:spcBef>
                <a:spcPts val="600"/>
              </a:spcBef>
              <a:spcAft>
                <a:spcPts val="0"/>
              </a:spcAft>
              <a:buClrTx/>
              <a:buSzPct val="90000"/>
              <a:buFont typeface="Arial" pitchFamily="34" charset="0"/>
              <a:buNone/>
              <a:tabLst/>
              <a:defRPr sz="1400" b="0" baseline="0">
                <a:solidFill>
                  <a:schemeClr val="bg1"/>
                </a:solidFill>
                <a:latin typeface="+mn-lt"/>
              </a:defRPr>
            </a:lvl1pPr>
          </a:lstStyle>
          <a:p>
            <a:pPr marL="0" marR="0" lvl="0" indent="0" algn="l" defTabSz="914400" rtl="0" eaLnBrk="1" fontAlgn="auto" latinLnBrk="0" hangingPunct="1">
              <a:lnSpc>
                <a:spcPct val="100000"/>
              </a:lnSpc>
              <a:spcBef>
                <a:spcPts val="600"/>
              </a:spcBef>
              <a:spcAft>
                <a:spcPts val="0"/>
              </a:spcAft>
              <a:buClrTx/>
              <a:buSzPct val="90000"/>
              <a:buFont typeface="Arial" pitchFamily="34" charset="0"/>
              <a:buNone/>
              <a:tabLst/>
              <a:defRPr/>
            </a:pPr>
            <a:r>
              <a:rPr lang="en-US"/>
              <a:t>Title, Email +1 xxx </a:t>
            </a:r>
            <a:r>
              <a:rPr lang="en-US" err="1"/>
              <a:t>xxx</a:t>
            </a:r>
            <a:r>
              <a:rPr lang="en-US"/>
              <a:t> </a:t>
            </a:r>
            <a:r>
              <a:rPr lang="en-US" err="1"/>
              <a:t>xxxx</a:t>
            </a:r>
            <a:r>
              <a:rPr lang="en-US"/>
              <a:t> </a:t>
            </a:r>
          </a:p>
        </p:txBody>
      </p:sp>
      <p:sp>
        <p:nvSpPr>
          <p:cNvPr id="39" name="Text Placeholder 31">
            <a:extLst>
              <a:ext uri="{FF2B5EF4-FFF2-40B4-BE49-F238E27FC236}">
                <a16:creationId xmlns:a16="http://schemas.microsoft.com/office/drawing/2014/main" id="{7102B6D8-9366-47AF-AC21-0158C0E0D5EE}"/>
              </a:ext>
            </a:extLst>
          </p:cNvPr>
          <p:cNvSpPr>
            <a:spLocks noGrp="1"/>
          </p:cNvSpPr>
          <p:nvPr>
            <p:ph type="body" sz="quarter" idx="25" hasCustomPrompt="1"/>
          </p:nvPr>
        </p:nvSpPr>
        <p:spPr>
          <a:xfrm>
            <a:off x="4190179" y="5047719"/>
            <a:ext cx="6629400" cy="262234"/>
          </a:xfrm>
          <a:prstGeom prst="rect">
            <a:avLst/>
          </a:prstGeom>
        </p:spPr>
        <p:txBody>
          <a:bodyPr lIns="0" tIns="0" rIns="0" bIns="0" anchor="b">
            <a:noAutofit/>
          </a:bodyPr>
          <a:lstStyle>
            <a:lvl1pPr marL="0" marR="0" indent="0" algn="l" defTabSz="914400" rtl="0" eaLnBrk="1" fontAlgn="auto" latinLnBrk="0" hangingPunct="1">
              <a:lnSpc>
                <a:spcPct val="100000"/>
              </a:lnSpc>
              <a:spcBef>
                <a:spcPts val="600"/>
              </a:spcBef>
              <a:spcAft>
                <a:spcPts val="0"/>
              </a:spcAft>
              <a:buClrTx/>
              <a:buSzPct val="90000"/>
              <a:buFont typeface="Arial" pitchFamily="34" charset="0"/>
              <a:buNone/>
              <a:tabLst/>
              <a:defRPr sz="1400" b="0" baseline="0">
                <a:solidFill>
                  <a:schemeClr val="bg1"/>
                </a:solidFill>
                <a:latin typeface="+mn-lt"/>
              </a:defRPr>
            </a:lvl1pPr>
          </a:lstStyle>
          <a:p>
            <a:pPr marL="0" marR="0" lvl="0" indent="0" algn="l" defTabSz="914400" rtl="0" eaLnBrk="1" fontAlgn="auto" latinLnBrk="0" hangingPunct="1">
              <a:lnSpc>
                <a:spcPct val="100000"/>
              </a:lnSpc>
              <a:spcBef>
                <a:spcPts val="600"/>
              </a:spcBef>
              <a:spcAft>
                <a:spcPts val="0"/>
              </a:spcAft>
              <a:buClrTx/>
              <a:buSzPct val="90000"/>
              <a:buFont typeface="Arial" pitchFamily="34" charset="0"/>
              <a:buNone/>
              <a:tabLst/>
              <a:defRPr/>
            </a:pPr>
            <a:r>
              <a:rPr lang="en-US"/>
              <a:t>Title, Email +1 xxx </a:t>
            </a:r>
            <a:r>
              <a:rPr lang="en-US" err="1"/>
              <a:t>xxx</a:t>
            </a:r>
            <a:r>
              <a:rPr lang="en-US"/>
              <a:t> </a:t>
            </a:r>
            <a:r>
              <a:rPr lang="en-US" err="1"/>
              <a:t>xxxx</a:t>
            </a:r>
            <a:r>
              <a:rPr lang="en-US"/>
              <a:t> </a:t>
            </a:r>
          </a:p>
        </p:txBody>
      </p:sp>
      <p:sp>
        <p:nvSpPr>
          <p:cNvPr id="40" name="Text Placeholder 31">
            <a:extLst>
              <a:ext uri="{FF2B5EF4-FFF2-40B4-BE49-F238E27FC236}">
                <a16:creationId xmlns:a16="http://schemas.microsoft.com/office/drawing/2014/main" id="{63F5EC11-6DA5-47BF-98E9-0E5F2ACF09B3}"/>
              </a:ext>
            </a:extLst>
          </p:cNvPr>
          <p:cNvSpPr>
            <a:spLocks noGrp="1"/>
          </p:cNvSpPr>
          <p:nvPr>
            <p:ph type="body" sz="quarter" idx="26" hasCustomPrompt="1"/>
          </p:nvPr>
        </p:nvSpPr>
        <p:spPr>
          <a:xfrm>
            <a:off x="4187005" y="5478797"/>
            <a:ext cx="6629400" cy="262234"/>
          </a:xfrm>
          <a:prstGeom prst="rect">
            <a:avLst/>
          </a:prstGeom>
        </p:spPr>
        <p:txBody>
          <a:bodyPr lIns="0" tIns="0" rIns="0" bIns="0" anchor="b">
            <a:noAutofit/>
          </a:bodyPr>
          <a:lstStyle>
            <a:lvl1pPr marL="0" marR="0" indent="0" algn="l" defTabSz="914400" rtl="0" eaLnBrk="1" fontAlgn="auto" latinLnBrk="0" hangingPunct="1">
              <a:lnSpc>
                <a:spcPct val="100000"/>
              </a:lnSpc>
              <a:spcBef>
                <a:spcPts val="600"/>
              </a:spcBef>
              <a:spcAft>
                <a:spcPts val="0"/>
              </a:spcAft>
              <a:buClrTx/>
              <a:buSzPct val="90000"/>
              <a:buFont typeface="Arial" pitchFamily="34" charset="0"/>
              <a:buNone/>
              <a:tabLst/>
              <a:defRPr sz="1400" b="0" baseline="0">
                <a:solidFill>
                  <a:schemeClr val="bg1"/>
                </a:solidFill>
                <a:latin typeface="+mn-lt"/>
              </a:defRPr>
            </a:lvl1pPr>
          </a:lstStyle>
          <a:p>
            <a:pPr marL="0" marR="0" lvl="0" indent="0" algn="l" defTabSz="914400" rtl="0" eaLnBrk="1" fontAlgn="auto" latinLnBrk="0" hangingPunct="1">
              <a:lnSpc>
                <a:spcPct val="100000"/>
              </a:lnSpc>
              <a:spcBef>
                <a:spcPts val="600"/>
              </a:spcBef>
              <a:spcAft>
                <a:spcPts val="0"/>
              </a:spcAft>
              <a:buClrTx/>
              <a:buSzPct val="90000"/>
              <a:buFont typeface="Arial" pitchFamily="34" charset="0"/>
              <a:buNone/>
              <a:tabLst/>
              <a:defRPr/>
            </a:pPr>
            <a:r>
              <a:rPr lang="en-US"/>
              <a:t>Title, Email +1 xxx </a:t>
            </a:r>
            <a:r>
              <a:rPr lang="en-US" err="1"/>
              <a:t>xxx</a:t>
            </a:r>
            <a:r>
              <a:rPr lang="en-US"/>
              <a:t> </a:t>
            </a:r>
            <a:r>
              <a:rPr lang="en-US" err="1"/>
              <a:t>xxxx</a:t>
            </a:r>
            <a:r>
              <a:rPr lang="en-US"/>
              <a:t> </a:t>
            </a:r>
          </a:p>
        </p:txBody>
      </p:sp>
      <p:sp>
        <p:nvSpPr>
          <p:cNvPr id="41" name="Text Placeholder 31">
            <a:extLst>
              <a:ext uri="{FF2B5EF4-FFF2-40B4-BE49-F238E27FC236}">
                <a16:creationId xmlns:a16="http://schemas.microsoft.com/office/drawing/2014/main" id="{AD32DAF1-DB86-41DE-BC65-0F2FB6429F69}"/>
              </a:ext>
            </a:extLst>
          </p:cNvPr>
          <p:cNvSpPr>
            <a:spLocks noGrp="1"/>
          </p:cNvSpPr>
          <p:nvPr>
            <p:ph type="body" sz="quarter" idx="27" hasCustomPrompt="1"/>
          </p:nvPr>
        </p:nvSpPr>
        <p:spPr>
          <a:xfrm>
            <a:off x="4187005" y="5875008"/>
            <a:ext cx="6629400" cy="262234"/>
          </a:xfrm>
          <a:prstGeom prst="rect">
            <a:avLst/>
          </a:prstGeom>
        </p:spPr>
        <p:txBody>
          <a:bodyPr lIns="0" tIns="0" rIns="0" bIns="0" anchor="b">
            <a:noAutofit/>
          </a:bodyPr>
          <a:lstStyle>
            <a:lvl1pPr marL="0" marR="0" indent="0" algn="l" defTabSz="914400" rtl="0" eaLnBrk="1" fontAlgn="auto" latinLnBrk="0" hangingPunct="1">
              <a:lnSpc>
                <a:spcPct val="100000"/>
              </a:lnSpc>
              <a:spcBef>
                <a:spcPts val="600"/>
              </a:spcBef>
              <a:spcAft>
                <a:spcPts val="0"/>
              </a:spcAft>
              <a:buClrTx/>
              <a:buSzPct val="90000"/>
              <a:buFont typeface="Arial" pitchFamily="34" charset="0"/>
              <a:buNone/>
              <a:tabLst/>
              <a:defRPr sz="1400" b="0" baseline="0">
                <a:solidFill>
                  <a:schemeClr val="bg1"/>
                </a:solidFill>
                <a:latin typeface="+mn-lt"/>
              </a:defRPr>
            </a:lvl1pPr>
          </a:lstStyle>
          <a:p>
            <a:pPr marL="0" marR="0" lvl="0" indent="0" algn="l" defTabSz="914400" rtl="0" eaLnBrk="1" fontAlgn="auto" latinLnBrk="0" hangingPunct="1">
              <a:lnSpc>
                <a:spcPct val="100000"/>
              </a:lnSpc>
              <a:spcBef>
                <a:spcPts val="600"/>
              </a:spcBef>
              <a:spcAft>
                <a:spcPts val="0"/>
              </a:spcAft>
              <a:buClrTx/>
              <a:buSzPct val="90000"/>
              <a:buFont typeface="Arial" pitchFamily="34" charset="0"/>
              <a:buNone/>
              <a:tabLst/>
              <a:defRPr/>
            </a:pPr>
            <a:r>
              <a:rPr lang="en-US"/>
              <a:t>Title, Email +1 xxx </a:t>
            </a:r>
            <a:r>
              <a:rPr lang="en-US" err="1"/>
              <a:t>xxx</a:t>
            </a:r>
            <a:r>
              <a:rPr lang="en-US"/>
              <a:t> </a:t>
            </a:r>
            <a:r>
              <a:rPr lang="en-US" err="1"/>
              <a:t>xxxx</a:t>
            </a:r>
            <a:r>
              <a:rPr lang="en-US"/>
              <a:t> </a:t>
            </a:r>
          </a:p>
        </p:txBody>
      </p:sp>
      <p:sp>
        <p:nvSpPr>
          <p:cNvPr id="23" name="Google Shape;83;p10">
            <a:extLst>
              <a:ext uri="{FF2B5EF4-FFF2-40B4-BE49-F238E27FC236}">
                <a16:creationId xmlns:a16="http://schemas.microsoft.com/office/drawing/2014/main" id="{130261CE-7964-4B7F-96CE-3D304155B883}"/>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32" name="Google Shape;19;p2">
            <a:extLst>
              <a:ext uri="{FF2B5EF4-FFF2-40B4-BE49-F238E27FC236}">
                <a16:creationId xmlns:a16="http://schemas.microsoft.com/office/drawing/2014/main" id="{79ACF838-674E-48F5-9B8C-07C6C00503D8}"/>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1" y="226072"/>
            <a:ext cx="1534999" cy="340218"/>
          </a:xfrm>
          <a:prstGeom prst="rect">
            <a:avLst/>
          </a:prstGeom>
          <a:noFill/>
          <a:ln>
            <a:noFill/>
          </a:ln>
        </p:spPr>
      </p:pic>
      <p:sp>
        <p:nvSpPr>
          <p:cNvPr id="24" name="TextBox 23">
            <a:extLst>
              <a:ext uri="{FF2B5EF4-FFF2-40B4-BE49-F238E27FC236}">
                <a16:creationId xmlns:a16="http://schemas.microsoft.com/office/drawing/2014/main" id="{80B514BD-3DDA-54D6-162B-89897A64CAA1}"/>
              </a:ext>
            </a:extLst>
          </p:cNvPr>
          <p:cNvSpPr txBox="1"/>
          <p:nvPr userDrawn="1"/>
        </p:nvSpPr>
        <p:spPr>
          <a:xfrm>
            <a:off x="481013" y="6400799"/>
            <a:ext cx="3787774" cy="184666"/>
          </a:xfrm>
          <a:prstGeom prst="rect">
            <a:avLst/>
          </a:prstGeom>
          <a:noFill/>
        </p:spPr>
        <p:txBody>
          <a:bodyPr wrap="square" lIns="0" rIns="0" rtlCol="0"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600" b="0" i="0" u="none" strike="noStrike" kern="0" cap="none" spc="0" normalizeH="0" baseline="0" noProof="0">
                <a:ln>
                  <a:noFill/>
                </a:ln>
                <a:solidFill>
                  <a:srgbClr val="8D9CA9"/>
                </a:solidFill>
                <a:effectLst/>
                <a:uLnTx/>
                <a:uFillTx/>
                <a:latin typeface="+mn-lt"/>
                <a:ea typeface="Roboto"/>
                <a:cs typeface="Roboto"/>
                <a:sym typeface="Roboto"/>
              </a:rPr>
              <a:t>© 2025 Dow Jones Energy Limited. All rights reserved</a:t>
            </a:r>
            <a:r>
              <a:rPr kumimoji="0" lang="en-US" sz="600" b="0" i="0" u="none" strike="noStrike" kern="0" cap="none" spc="0" normalizeH="0" baseline="0" noProof="0">
                <a:ln>
                  <a:noFill/>
                </a:ln>
                <a:solidFill>
                  <a:srgbClr val="FFFFFF">
                    <a:lumMod val="65000"/>
                  </a:srgbClr>
                </a:solidFill>
                <a:effectLst/>
                <a:uLnTx/>
                <a:uFillTx/>
                <a:latin typeface="+mn-lt"/>
                <a:ea typeface="Roboto"/>
                <a:cs typeface="Roboto"/>
                <a:sym typeface="Roboto"/>
              </a:rPr>
              <a:t>.</a:t>
            </a:r>
            <a:endParaRPr kumimoji="0" lang="en-US" sz="1100" b="0" i="0" u="none" strike="noStrike" kern="0" cap="none" spc="0" normalizeH="0" baseline="0" noProof="0">
              <a:ln>
                <a:noFill/>
              </a:ln>
              <a:solidFill>
                <a:srgbClr val="FFFFFF">
                  <a:lumMod val="65000"/>
                </a:srgbClr>
              </a:solidFill>
              <a:effectLst/>
              <a:uLnTx/>
              <a:uFillTx/>
              <a:latin typeface="+mn-lt"/>
              <a:ea typeface="Roboto"/>
              <a:cs typeface="Roboto"/>
              <a:sym typeface="Roboto"/>
            </a:endParaRPr>
          </a:p>
        </p:txBody>
      </p:sp>
      <p:sp>
        <p:nvSpPr>
          <p:cNvPr id="27" name="Rectangle 26">
            <a:extLst>
              <a:ext uri="{FF2B5EF4-FFF2-40B4-BE49-F238E27FC236}">
                <a16:creationId xmlns:a16="http://schemas.microsoft.com/office/drawing/2014/main" id="{72FE0E09-6ADB-DC94-BD54-E32A4A2433D3}"/>
              </a:ext>
            </a:extLst>
          </p:cNvPr>
          <p:cNvSpPr/>
          <p:nvPr userDrawn="1"/>
        </p:nvSpPr>
        <p:spPr>
          <a:xfrm>
            <a:off x="0" y="598039"/>
            <a:ext cx="12195175" cy="7664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44000" rtlCol="0" anchor="ctr"/>
          <a:lstStyle/>
          <a:p>
            <a:pPr algn="ctr"/>
            <a:endParaRPr lang="en-US" sz="1600" b="1" spc="20">
              <a:solidFill>
                <a:schemeClr val="tx1"/>
              </a:solidFill>
            </a:endParaRPr>
          </a:p>
        </p:txBody>
      </p:sp>
    </p:spTree>
    <p:extLst>
      <p:ext uri="{BB962C8B-B14F-4D97-AF65-F5344CB8AC3E}">
        <p14:creationId xmlns:p14="http://schemas.microsoft.com/office/powerpoint/2010/main" val="238310356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0.5 Section divider">
    <p:spTree>
      <p:nvGrpSpPr>
        <p:cNvPr id="1" name=""/>
        <p:cNvGrpSpPr/>
        <p:nvPr/>
      </p:nvGrpSpPr>
      <p:grpSpPr>
        <a:xfrm>
          <a:off x="0" y="0"/>
          <a:ext cx="0" cy="0"/>
          <a:chOff x="0" y="0"/>
          <a:chExt cx="0" cy="0"/>
        </a:xfrm>
      </p:grpSpPr>
      <p:cxnSp>
        <p:nvCxnSpPr>
          <p:cNvPr id="13" name="Straight Connector 12"/>
          <p:cNvCxnSpPr/>
          <p:nvPr/>
        </p:nvCxnSpPr>
        <p:spPr>
          <a:xfrm>
            <a:off x="481013" y="2729818"/>
            <a:ext cx="11233150" cy="0"/>
          </a:xfrm>
          <a:prstGeom prst="line">
            <a:avLst/>
          </a:prstGeom>
          <a:ln>
            <a:solidFill>
              <a:srgbClr val="58595B"/>
            </a:solidFill>
          </a:ln>
        </p:spPr>
        <p:style>
          <a:lnRef idx="1">
            <a:schemeClr val="accent1"/>
          </a:lnRef>
          <a:fillRef idx="0">
            <a:schemeClr val="accent1"/>
          </a:fillRef>
          <a:effectRef idx="0">
            <a:schemeClr val="accent1"/>
          </a:effectRef>
          <a:fontRef idx="minor">
            <a:schemeClr val="tx1"/>
          </a:fontRef>
        </p:style>
      </p:cxnSp>
      <p:sp>
        <p:nvSpPr>
          <p:cNvPr id="7" name="Google Shape;83;p10">
            <a:extLst>
              <a:ext uri="{FF2B5EF4-FFF2-40B4-BE49-F238E27FC236}">
                <a16:creationId xmlns:a16="http://schemas.microsoft.com/office/drawing/2014/main" id="{095A248C-6EFF-4966-BADD-FA16F154083B}"/>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16" name="Google Shape;19;p2">
            <a:extLst>
              <a:ext uri="{FF2B5EF4-FFF2-40B4-BE49-F238E27FC236}">
                <a16:creationId xmlns:a16="http://schemas.microsoft.com/office/drawing/2014/main" id="{824226D2-C245-4ED2-A55B-D2CFE7B24912}"/>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8" name="Title 1">
            <a:extLst>
              <a:ext uri="{FF2B5EF4-FFF2-40B4-BE49-F238E27FC236}">
                <a16:creationId xmlns:a16="http://schemas.microsoft.com/office/drawing/2014/main" id="{3D299A34-5589-EB7C-8C99-7959DA8A4610}"/>
              </a:ext>
            </a:extLst>
          </p:cNvPr>
          <p:cNvSpPr>
            <a:spLocks noGrp="1"/>
          </p:cNvSpPr>
          <p:nvPr>
            <p:ph type="title" hasCustomPrompt="1"/>
          </p:nvPr>
        </p:nvSpPr>
        <p:spPr>
          <a:xfrm>
            <a:off x="481013" y="836640"/>
            <a:ext cx="11233149" cy="1821740"/>
          </a:xfrm>
          <a:prstGeom prst="rect">
            <a:avLst/>
          </a:prstGeom>
        </p:spPr>
        <p:txBody>
          <a:bodyPr anchor="b"/>
          <a:lstStyle>
            <a:lvl1pPr>
              <a:defRPr sz="2800" spc="0" baseline="0">
                <a:solidFill>
                  <a:schemeClr val="accent1"/>
                </a:solidFill>
              </a:defRPr>
            </a:lvl1pPr>
          </a:lstStyle>
          <a:p>
            <a:r>
              <a:rPr lang="en-US"/>
              <a:t>Section divider title goes here in sentence case</a:t>
            </a:r>
          </a:p>
        </p:txBody>
      </p:sp>
      <p:sp>
        <p:nvSpPr>
          <p:cNvPr id="9" name="Text Placeholder 2">
            <a:extLst>
              <a:ext uri="{FF2B5EF4-FFF2-40B4-BE49-F238E27FC236}">
                <a16:creationId xmlns:a16="http://schemas.microsoft.com/office/drawing/2014/main" id="{B1745F54-3454-DC5C-87C7-3B7EFEE7D04E}"/>
              </a:ext>
            </a:extLst>
          </p:cNvPr>
          <p:cNvSpPr>
            <a:spLocks noGrp="1"/>
          </p:cNvSpPr>
          <p:nvPr>
            <p:ph type="body" idx="1" hasCustomPrompt="1"/>
          </p:nvPr>
        </p:nvSpPr>
        <p:spPr>
          <a:xfrm>
            <a:off x="481013" y="2996952"/>
            <a:ext cx="7963642" cy="646331"/>
          </a:xfrm>
          <a:prstGeom prst="rect">
            <a:avLst/>
          </a:prstGeom>
        </p:spPr>
        <p:txBody>
          <a:bodyPr wrap="square">
            <a:spAutoFit/>
          </a:bodyPr>
          <a:lstStyle>
            <a:lvl1pPr marL="0" indent="0">
              <a:lnSpc>
                <a:spcPct val="100000"/>
              </a:lnSpc>
              <a:buFont typeface="Arial" panose="020B0604020202020204" pitchFamily="34" charset="0"/>
              <a:buNone/>
              <a:defRPr sz="1600">
                <a:solidFill>
                  <a:srgbClr val="394859"/>
                </a:solidFill>
                <a:latin typeface="+mn-lt"/>
              </a:defRPr>
            </a:lvl1pPr>
            <a:lvl2pPr marL="174625" indent="0">
              <a:spcBef>
                <a:spcPts val="0"/>
              </a:spcBef>
              <a:buFont typeface="Arial" panose="020B0604020202020204" pitchFamily="34" charset="0"/>
              <a:buNone/>
              <a:defRPr lang="en-US" sz="1400" b="0" kern="1200" baseline="0" dirty="0" smtClean="0">
                <a:solidFill>
                  <a:schemeClr val="bg2"/>
                </a:solidFill>
                <a:latin typeface="+mn-lt"/>
                <a:ea typeface="+mn-ea"/>
                <a:cs typeface="+mn-cs"/>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If you need to show subsections add them here</a:t>
            </a:r>
          </a:p>
          <a:p>
            <a:pPr lvl="0"/>
            <a:r>
              <a:rPr lang="en-US"/>
              <a:t>Bold the subsection you are showing and make the text black to make it more obvious</a:t>
            </a:r>
          </a:p>
        </p:txBody>
      </p:sp>
      <p:sp>
        <p:nvSpPr>
          <p:cNvPr id="10" name="Footer Placeholder 1">
            <a:extLst>
              <a:ext uri="{FF2B5EF4-FFF2-40B4-BE49-F238E27FC236}">
                <a16:creationId xmlns:a16="http://schemas.microsoft.com/office/drawing/2014/main" id="{F3C97C15-924F-0DA9-2263-BCA4A69C1BC8}"/>
              </a:ext>
            </a:extLst>
          </p:cNvPr>
          <p:cNvSpPr>
            <a:spLocks noGrp="1"/>
          </p:cNvSpPr>
          <p:nvPr>
            <p:ph type="ftr" sz="quarter" idx="10"/>
          </p:nvPr>
        </p:nvSpPr>
        <p:spPr>
          <a:xfrm>
            <a:off x="481013" y="149225"/>
            <a:ext cx="5472113" cy="360000"/>
          </a:xfrm>
          <a:prstGeom prst="rect">
            <a:avLst/>
          </a:prstGeom>
        </p:spPr>
        <p:txBody>
          <a:bodyPr/>
          <a:lstStyle/>
          <a:p>
            <a:pPr>
              <a:defRPr/>
            </a:pPr>
            <a:r>
              <a:rPr lang="en-US"/>
              <a:t>Presentation name | Month 2025</a:t>
            </a:r>
          </a:p>
        </p:txBody>
      </p:sp>
      <p:sp>
        <p:nvSpPr>
          <p:cNvPr id="2" name="Rectangle 1">
            <a:extLst>
              <a:ext uri="{FF2B5EF4-FFF2-40B4-BE49-F238E27FC236}">
                <a16:creationId xmlns:a16="http://schemas.microsoft.com/office/drawing/2014/main" id="{3E1ABA53-557C-5BE0-ACFC-3B4442407C89}"/>
              </a:ext>
            </a:extLst>
          </p:cNvPr>
          <p:cNvSpPr/>
          <p:nvPr userDrawn="1"/>
        </p:nvSpPr>
        <p:spPr>
          <a:xfrm>
            <a:off x="0" y="591690"/>
            <a:ext cx="12195175" cy="1449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44000" rtlCol="0" anchor="ctr"/>
          <a:lstStyle/>
          <a:p>
            <a:pPr algn="ctr"/>
            <a:endParaRPr lang="en-US" sz="1600" b="1" spc="20">
              <a:solidFill>
                <a:schemeClr val="tx1"/>
              </a:solidFill>
            </a:endParaRPr>
          </a:p>
        </p:txBody>
      </p:sp>
    </p:spTree>
    <p:extLst>
      <p:ext uri="{BB962C8B-B14F-4D97-AF65-F5344CB8AC3E}">
        <p14:creationId xmlns:p14="http://schemas.microsoft.com/office/powerpoint/2010/main" val="17430286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0.5 Section devider Blue">
    <p:bg>
      <p:bgPr>
        <a:solidFill>
          <a:schemeClr val="accent1"/>
        </a:solidFill>
        <a:effectLst/>
      </p:bgPr>
    </p:bg>
    <p:spTree>
      <p:nvGrpSpPr>
        <p:cNvPr id="1" name=""/>
        <p:cNvGrpSpPr/>
        <p:nvPr/>
      </p:nvGrpSpPr>
      <p:grpSpPr>
        <a:xfrm>
          <a:off x="0" y="0"/>
          <a:ext cx="0" cy="0"/>
          <a:chOff x="0" y="0"/>
          <a:chExt cx="0" cy="0"/>
        </a:xfrm>
      </p:grpSpPr>
      <p:sp>
        <p:nvSpPr>
          <p:cNvPr id="39" name="Slide Number Placeholder 5">
            <a:extLst>
              <a:ext uri="{FF2B5EF4-FFF2-40B4-BE49-F238E27FC236}">
                <a16:creationId xmlns:a16="http://schemas.microsoft.com/office/drawing/2014/main" id="{AAD351CC-36F2-4CB4-B741-886611B70F96}"/>
              </a:ext>
            </a:extLst>
          </p:cNvPr>
          <p:cNvSpPr txBox="1">
            <a:spLocks/>
          </p:cNvSpPr>
          <p:nvPr/>
        </p:nvSpPr>
        <p:spPr>
          <a:xfrm>
            <a:off x="11151407" y="6462657"/>
            <a:ext cx="549287" cy="153888"/>
          </a:xfrm>
          <a:prstGeom prst="rect">
            <a:avLst/>
          </a:prstGeom>
        </p:spPr>
        <p:txBody>
          <a:bodyPr vert="horz" wrap="square" lIns="0" tIns="0" rIns="0" bIns="0" rtlCol="0" anchor="ctr">
            <a:spAutoFit/>
          </a:bodyPr>
          <a:lstStyle>
            <a:defPPr>
              <a:defRPr lang="en-US"/>
            </a:defPPr>
            <a:lvl1pPr marL="0" algn="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704619B-9823-F845-874B-2390AC991BC7}" type="slidenum">
              <a:rPr lang="en-US" smtClean="0">
                <a:solidFill>
                  <a:schemeClr val="bg1"/>
                </a:solidFill>
                <a:latin typeface="+mn-lt"/>
              </a:rPr>
              <a:pPr/>
              <a:t>‹#›</a:t>
            </a:fld>
            <a:endParaRPr lang="en-US">
              <a:solidFill>
                <a:schemeClr val="bg1"/>
              </a:solidFill>
              <a:latin typeface="+mn-lt"/>
            </a:endParaRPr>
          </a:p>
        </p:txBody>
      </p:sp>
      <p:sp>
        <p:nvSpPr>
          <p:cNvPr id="40" name="Google Shape;67;p8">
            <a:extLst>
              <a:ext uri="{FF2B5EF4-FFF2-40B4-BE49-F238E27FC236}">
                <a16:creationId xmlns:a16="http://schemas.microsoft.com/office/drawing/2014/main" id="{2948B845-BD91-469F-A40D-8E55A4910D37}"/>
              </a:ext>
            </a:extLst>
          </p:cNvPr>
          <p:cNvSpPr/>
          <p:nvPr/>
        </p:nvSpPr>
        <p:spPr>
          <a:xfrm flipV="1">
            <a:off x="0" y="607830"/>
            <a:ext cx="12195175" cy="45719"/>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87D7E8"/>
              </a:solidFill>
            </a:endParaRPr>
          </a:p>
        </p:txBody>
      </p:sp>
      <p:sp>
        <p:nvSpPr>
          <p:cNvPr id="42" name="Google Shape;83;p10">
            <a:extLst>
              <a:ext uri="{FF2B5EF4-FFF2-40B4-BE49-F238E27FC236}">
                <a16:creationId xmlns:a16="http://schemas.microsoft.com/office/drawing/2014/main" id="{105E4F21-549E-4A38-96FE-8AFAD6F8C7CD}"/>
              </a:ext>
            </a:extLst>
          </p:cNvPr>
          <p:cNvSpPr/>
          <p:nvPr/>
        </p:nvSpPr>
        <p:spPr>
          <a:xfrm>
            <a:off x="0" y="0"/>
            <a:ext cx="12195175" cy="60800"/>
          </a:xfrm>
          <a:prstGeom prst="rect">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sp>
        <p:nvSpPr>
          <p:cNvPr id="36" name="TextBox 35">
            <a:extLst>
              <a:ext uri="{FF2B5EF4-FFF2-40B4-BE49-F238E27FC236}">
                <a16:creationId xmlns:a16="http://schemas.microsoft.com/office/drawing/2014/main" id="{80B2DAD7-3154-2FC3-61FC-BF4D4F0B7F7B}"/>
              </a:ext>
            </a:extLst>
          </p:cNvPr>
          <p:cNvSpPr txBox="1"/>
          <p:nvPr userDrawn="1"/>
        </p:nvSpPr>
        <p:spPr>
          <a:xfrm>
            <a:off x="481013" y="6400799"/>
            <a:ext cx="3787774" cy="184666"/>
          </a:xfrm>
          <a:prstGeom prst="rect">
            <a:avLst/>
          </a:prstGeom>
          <a:noFill/>
        </p:spPr>
        <p:txBody>
          <a:bodyPr wrap="square" lIns="0" rIns="0" rtlCol="0"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600" b="0" i="0" u="none" strike="noStrike" kern="0" cap="none" spc="0" normalizeH="0" baseline="0" noProof="0">
                <a:ln>
                  <a:noFill/>
                </a:ln>
                <a:solidFill>
                  <a:schemeClr val="bg1"/>
                </a:solidFill>
                <a:effectLst/>
                <a:uLnTx/>
                <a:uFillTx/>
                <a:latin typeface="+mn-lt"/>
                <a:ea typeface="Roboto"/>
                <a:cs typeface="Roboto"/>
                <a:sym typeface="Roboto"/>
              </a:rPr>
              <a:t>© 2025 Dow Jones Energy Limited. All rights reserved.</a:t>
            </a:r>
            <a:endParaRPr kumimoji="0" lang="en-US" sz="1100" b="0" i="0" u="none" strike="noStrike" kern="0" cap="none" spc="0" normalizeH="0" baseline="0" noProof="0">
              <a:ln>
                <a:noFill/>
              </a:ln>
              <a:solidFill>
                <a:schemeClr val="bg1"/>
              </a:solidFill>
              <a:effectLst/>
              <a:uLnTx/>
              <a:uFillTx/>
              <a:latin typeface="+mn-lt"/>
              <a:ea typeface="Roboto"/>
              <a:cs typeface="Roboto"/>
              <a:sym typeface="Roboto"/>
            </a:endParaRPr>
          </a:p>
        </p:txBody>
      </p:sp>
      <p:cxnSp>
        <p:nvCxnSpPr>
          <p:cNvPr id="32" name="Straight Connector 31">
            <a:extLst>
              <a:ext uri="{FF2B5EF4-FFF2-40B4-BE49-F238E27FC236}">
                <a16:creationId xmlns:a16="http://schemas.microsoft.com/office/drawing/2014/main" id="{934B3074-D468-0741-821E-A2264744FD6E}"/>
              </a:ext>
            </a:extLst>
          </p:cNvPr>
          <p:cNvCxnSpPr/>
          <p:nvPr userDrawn="1"/>
        </p:nvCxnSpPr>
        <p:spPr>
          <a:xfrm>
            <a:off x="481013" y="2729818"/>
            <a:ext cx="11233150" cy="0"/>
          </a:xfrm>
          <a:prstGeom prst="line">
            <a:avLst/>
          </a:prstGeom>
          <a:ln>
            <a:solidFill>
              <a:srgbClr val="58595B"/>
            </a:solidFill>
          </a:ln>
        </p:spPr>
        <p:style>
          <a:lnRef idx="1">
            <a:schemeClr val="accent1"/>
          </a:lnRef>
          <a:fillRef idx="0">
            <a:schemeClr val="accent1"/>
          </a:fillRef>
          <a:effectRef idx="0">
            <a:schemeClr val="accent1"/>
          </a:effectRef>
          <a:fontRef idx="minor">
            <a:schemeClr val="tx1"/>
          </a:fontRef>
        </p:style>
      </p:cxnSp>
      <p:sp>
        <p:nvSpPr>
          <p:cNvPr id="33" name="Title 1">
            <a:extLst>
              <a:ext uri="{FF2B5EF4-FFF2-40B4-BE49-F238E27FC236}">
                <a16:creationId xmlns:a16="http://schemas.microsoft.com/office/drawing/2014/main" id="{30675576-9511-268F-3E0B-0F3442185583}"/>
              </a:ext>
            </a:extLst>
          </p:cNvPr>
          <p:cNvSpPr>
            <a:spLocks noGrp="1"/>
          </p:cNvSpPr>
          <p:nvPr>
            <p:ph type="title" hasCustomPrompt="1"/>
          </p:nvPr>
        </p:nvSpPr>
        <p:spPr>
          <a:xfrm>
            <a:off x="481013" y="836640"/>
            <a:ext cx="11233149" cy="1821740"/>
          </a:xfrm>
          <a:prstGeom prst="rect">
            <a:avLst/>
          </a:prstGeom>
        </p:spPr>
        <p:txBody>
          <a:bodyPr anchor="b"/>
          <a:lstStyle>
            <a:lvl1pPr>
              <a:defRPr sz="2800" spc="0" baseline="0">
                <a:solidFill>
                  <a:schemeClr val="bg1"/>
                </a:solidFill>
              </a:defRPr>
            </a:lvl1pPr>
          </a:lstStyle>
          <a:p>
            <a:r>
              <a:rPr lang="en-US"/>
              <a:t>Section divider title goes here in sentence case</a:t>
            </a:r>
          </a:p>
        </p:txBody>
      </p:sp>
      <p:sp>
        <p:nvSpPr>
          <p:cNvPr id="34" name="Text Placeholder 2">
            <a:extLst>
              <a:ext uri="{FF2B5EF4-FFF2-40B4-BE49-F238E27FC236}">
                <a16:creationId xmlns:a16="http://schemas.microsoft.com/office/drawing/2014/main" id="{B6D1F264-D355-A57E-C460-0550E2179D4D}"/>
              </a:ext>
            </a:extLst>
          </p:cNvPr>
          <p:cNvSpPr>
            <a:spLocks noGrp="1"/>
          </p:cNvSpPr>
          <p:nvPr>
            <p:ph type="body" idx="1" hasCustomPrompt="1"/>
          </p:nvPr>
        </p:nvSpPr>
        <p:spPr>
          <a:xfrm>
            <a:off x="481013" y="2996952"/>
            <a:ext cx="7963642" cy="646331"/>
          </a:xfrm>
          <a:prstGeom prst="rect">
            <a:avLst/>
          </a:prstGeom>
        </p:spPr>
        <p:txBody>
          <a:bodyPr wrap="square">
            <a:spAutoFit/>
          </a:bodyPr>
          <a:lstStyle>
            <a:lvl1pPr marL="0" indent="0">
              <a:lnSpc>
                <a:spcPct val="100000"/>
              </a:lnSpc>
              <a:buFont typeface="Arial" panose="020B0604020202020204" pitchFamily="34" charset="0"/>
              <a:buNone/>
              <a:defRPr sz="1600">
                <a:solidFill>
                  <a:schemeClr val="accent2"/>
                </a:solidFill>
                <a:latin typeface="+mn-lt"/>
              </a:defRPr>
            </a:lvl1pPr>
            <a:lvl2pPr marL="174625" indent="0">
              <a:spcBef>
                <a:spcPts val="0"/>
              </a:spcBef>
              <a:buFont typeface="Arial" panose="020B0604020202020204" pitchFamily="34" charset="0"/>
              <a:buNone/>
              <a:defRPr lang="en-US" sz="1400" b="0" kern="1200" baseline="0" dirty="0" smtClean="0">
                <a:solidFill>
                  <a:schemeClr val="bg2"/>
                </a:solidFill>
                <a:latin typeface="+mn-lt"/>
                <a:ea typeface="+mn-ea"/>
                <a:cs typeface="+mn-cs"/>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If you need to show subsections add them here</a:t>
            </a:r>
          </a:p>
          <a:p>
            <a:pPr lvl="0"/>
            <a:r>
              <a:rPr lang="en-US"/>
              <a:t>Bold the subsection you are showing and make the text black to make it more obvious</a:t>
            </a:r>
          </a:p>
        </p:txBody>
      </p:sp>
      <p:sp>
        <p:nvSpPr>
          <p:cNvPr id="35" name="Footer Placeholder 1">
            <a:extLst>
              <a:ext uri="{FF2B5EF4-FFF2-40B4-BE49-F238E27FC236}">
                <a16:creationId xmlns:a16="http://schemas.microsoft.com/office/drawing/2014/main" id="{34085AC5-4AD4-D1DF-999C-FE9A4729CB35}"/>
              </a:ext>
            </a:extLst>
          </p:cNvPr>
          <p:cNvSpPr>
            <a:spLocks noGrp="1"/>
          </p:cNvSpPr>
          <p:nvPr>
            <p:ph type="ftr" sz="quarter" idx="10"/>
          </p:nvPr>
        </p:nvSpPr>
        <p:spPr>
          <a:xfrm>
            <a:off x="481013" y="149225"/>
            <a:ext cx="5472113" cy="360000"/>
          </a:xfrm>
          <a:prstGeom prst="rect">
            <a:avLst/>
          </a:prstGeom>
        </p:spPr>
        <p:txBody>
          <a:bodyPr/>
          <a:lstStyle>
            <a:lvl1pPr>
              <a:defRPr>
                <a:solidFill>
                  <a:schemeClr val="bg1"/>
                </a:solidFill>
              </a:defRPr>
            </a:lvl1pPr>
          </a:lstStyle>
          <a:p>
            <a:pPr>
              <a:defRPr/>
            </a:pPr>
            <a:r>
              <a:rPr lang="en-US"/>
              <a:t>Presentation name | Month 2025</a:t>
            </a:r>
          </a:p>
        </p:txBody>
      </p:sp>
      <p:sp>
        <p:nvSpPr>
          <p:cNvPr id="37" name="Rectangle 36">
            <a:extLst>
              <a:ext uri="{FF2B5EF4-FFF2-40B4-BE49-F238E27FC236}">
                <a16:creationId xmlns:a16="http://schemas.microsoft.com/office/drawing/2014/main" id="{8FE67844-E565-A85E-681F-A042C7CA6D85}"/>
              </a:ext>
            </a:extLst>
          </p:cNvPr>
          <p:cNvSpPr/>
          <p:nvPr userDrawn="1"/>
        </p:nvSpPr>
        <p:spPr>
          <a:xfrm>
            <a:off x="0" y="591690"/>
            <a:ext cx="12195175" cy="144910"/>
          </a:xfrm>
          <a:prstGeom prst="rect">
            <a:avLst/>
          </a:prstGeom>
          <a:solidFill>
            <a:srgbClr val="02A3D5"/>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44000" rtlCol="0" anchor="ctr"/>
          <a:lstStyle/>
          <a:p>
            <a:pPr algn="ctr"/>
            <a:endParaRPr lang="en-US" sz="1600" b="1" spc="20">
              <a:solidFill>
                <a:schemeClr val="tx1"/>
              </a:solidFill>
            </a:endParaRPr>
          </a:p>
        </p:txBody>
      </p:sp>
      <p:sp>
        <p:nvSpPr>
          <p:cNvPr id="38" name="Rectangle 37">
            <a:extLst>
              <a:ext uri="{FF2B5EF4-FFF2-40B4-BE49-F238E27FC236}">
                <a16:creationId xmlns:a16="http://schemas.microsoft.com/office/drawing/2014/main" id="{F1CD5F39-AB83-7848-C23B-A534A91E4B20}"/>
              </a:ext>
            </a:extLst>
          </p:cNvPr>
          <p:cNvSpPr/>
          <p:nvPr userDrawn="1"/>
        </p:nvSpPr>
        <p:spPr>
          <a:xfrm>
            <a:off x="0" y="598039"/>
            <a:ext cx="12195175" cy="766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44000" rtlCol="0" anchor="ctr"/>
          <a:lstStyle/>
          <a:p>
            <a:pPr algn="ctr"/>
            <a:endParaRPr lang="en-US" sz="1600" b="1" spc="20">
              <a:solidFill>
                <a:schemeClr val="tx1"/>
              </a:solidFill>
            </a:endParaRPr>
          </a:p>
        </p:txBody>
      </p:sp>
    </p:spTree>
    <p:extLst>
      <p:ext uri="{BB962C8B-B14F-4D97-AF65-F5344CB8AC3E}">
        <p14:creationId xmlns:p14="http://schemas.microsoft.com/office/powerpoint/2010/main" val="220208111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_0.3 TOC, one column">
    <p:bg>
      <p:bgPr>
        <a:solidFill>
          <a:schemeClr val="bg1"/>
        </a:solidFill>
        <a:effectLst/>
      </p:bgPr>
    </p:bg>
    <p:spTree>
      <p:nvGrpSpPr>
        <p:cNvPr id="1" name=""/>
        <p:cNvGrpSpPr/>
        <p:nvPr/>
      </p:nvGrpSpPr>
      <p:grpSpPr>
        <a:xfrm>
          <a:off x="0" y="0"/>
          <a:ext cx="0" cy="0"/>
          <a:chOff x="0" y="0"/>
          <a:chExt cx="0" cy="0"/>
        </a:xfrm>
      </p:grpSpPr>
      <p:sp>
        <p:nvSpPr>
          <p:cNvPr id="31" name="Title Placeholder 1">
            <a:extLst>
              <a:ext uri="{FF2B5EF4-FFF2-40B4-BE49-F238E27FC236}">
                <a16:creationId xmlns:a16="http://schemas.microsoft.com/office/drawing/2014/main" id="{CCE709C7-A346-44BA-A25C-51FF8DED9D90}"/>
              </a:ext>
            </a:extLst>
          </p:cNvPr>
          <p:cNvSpPr>
            <a:spLocks noGrp="1"/>
          </p:cNvSpPr>
          <p:nvPr>
            <p:ph type="title" hasCustomPrompt="1"/>
          </p:nvPr>
        </p:nvSpPr>
        <p:spPr>
          <a:xfrm>
            <a:off x="481013" y="776288"/>
            <a:ext cx="11233150" cy="693624"/>
          </a:xfrm>
          <a:prstGeom prst="rect">
            <a:avLst/>
          </a:prstGeom>
        </p:spPr>
        <p:txBody>
          <a:bodyPr vert="horz" lIns="0" tIns="0" rIns="0" bIns="0" rtlCol="0" anchor="t">
            <a:noAutofit/>
          </a:bodyPr>
          <a:lstStyle>
            <a:lvl1pPr>
              <a:defRPr>
                <a:solidFill>
                  <a:schemeClr val="accent2"/>
                </a:solidFill>
              </a:defRPr>
            </a:lvl1pPr>
          </a:lstStyle>
          <a:p>
            <a:r>
              <a:rPr lang="en-US"/>
              <a:t>Agenda</a:t>
            </a:r>
          </a:p>
        </p:txBody>
      </p:sp>
      <p:sp>
        <p:nvSpPr>
          <p:cNvPr id="39" name="Slide Number Placeholder 5">
            <a:extLst>
              <a:ext uri="{FF2B5EF4-FFF2-40B4-BE49-F238E27FC236}">
                <a16:creationId xmlns:a16="http://schemas.microsoft.com/office/drawing/2014/main" id="{AAD351CC-36F2-4CB4-B741-886611B70F96}"/>
              </a:ext>
            </a:extLst>
          </p:cNvPr>
          <p:cNvSpPr txBox="1">
            <a:spLocks/>
          </p:cNvSpPr>
          <p:nvPr/>
        </p:nvSpPr>
        <p:spPr>
          <a:xfrm>
            <a:off x="11151407" y="6462657"/>
            <a:ext cx="549287" cy="153888"/>
          </a:xfrm>
          <a:prstGeom prst="rect">
            <a:avLst/>
          </a:prstGeom>
        </p:spPr>
        <p:txBody>
          <a:bodyPr vert="horz" wrap="square" lIns="0" tIns="0" rIns="0" bIns="0" rtlCol="0" anchor="ctr">
            <a:spAutoFit/>
          </a:bodyPr>
          <a:lstStyle>
            <a:defPPr>
              <a:defRPr lang="en-US"/>
            </a:defPPr>
            <a:lvl1pPr marL="0" algn="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704619B-9823-F845-874B-2390AC991BC7}" type="slidenum">
              <a:rPr lang="en-US" smtClean="0">
                <a:solidFill>
                  <a:schemeClr val="bg1"/>
                </a:solidFill>
                <a:latin typeface="+mn-lt"/>
              </a:rPr>
              <a:pPr/>
              <a:t>‹#›</a:t>
            </a:fld>
            <a:endParaRPr lang="en-US">
              <a:solidFill>
                <a:schemeClr val="bg1"/>
              </a:solidFill>
              <a:latin typeface="+mn-lt"/>
            </a:endParaRPr>
          </a:p>
        </p:txBody>
      </p:sp>
      <p:sp>
        <p:nvSpPr>
          <p:cNvPr id="42" name="Google Shape;83;p10">
            <a:extLst>
              <a:ext uri="{FF2B5EF4-FFF2-40B4-BE49-F238E27FC236}">
                <a16:creationId xmlns:a16="http://schemas.microsoft.com/office/drawing/2014/main" id="{105E4F21-549E-4A38-96FE-8AFAD6F8C7CD}"/>
              </a:ext>
            </a:extLst>
          </p:cNvPr>
          <p:cNvSpPr/>
          <p:nvPr/>
        </p:nvSpPr>
        <p:spPr>
          <a:xfrm>
            <a:off x="0" y="0"/>
            <a:ext cx="12195175" cy="60800"/>
          </a:xfrm>
          <a:prstGeom prst="rect">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cxnSp>
        <p:nvCxnSpPr>
          <p:cNvPr id="91" name="Google Shape;386;p31">
            <a:extLst>
              <a:ext uri="{FF2B5EF4-FFF2-40B4-BE49-F238E27FC236}">
                <a16:creationId xmlns:a16="http://schemas.microsoft.com/office/drawing/2014/main" id="{87760341-F38C-6D3F-DA3C-9203051776D1}"/>
              </a:ext>
            </a:extLst>
          </p:cNvPr>
          <p:cNvCxnSpPr/>
          <p:nvPr userDrawn="1"/>
        </p:nvCxnSpPr>
        <p:spPr>
          <a:xfrm>
            <a:off x="684614" y="1755383"/>
            <a:ext cx="0" cy="359182"/>
          </a:xfrm>
          <a:prstGeom prst="straightConnector1">
            <a:avLst/>
          </a:prstGeom>
          <a:noFill/>
          <a:ln w="19050" cap="flat" cmpd="sng">
            <a:solidFill>
              <a:srgbClr val="02A3D5"/>
            </a:solidFill>
            <a:prstDash val="solid"/>
            <a:round/>
            <a:headEnd type="none" w="med" len="med"/>
            <a:tailEnd type="none" w="med" len="med"/>
          </a:ln>
        </p:spPr>
      </p:cxnSp>
      <p:cxnSp>
        <p:nvCxnSpPr>
          <p:cNvPr id="93" name="Google Shape;390;p31">
            <a:extLst>
              <a:ext uri="{FF2B5EF4-FFF2-40B4-BE49-F238E27FC236}">
                <a16:creationId xmlns:a16="http://schemas.microsoft.com/office/drawing/2014/main" id="{F4495012-9263-53C2-B4DE-9D1A05AD7DF4}"/>
              </a:ext>
            </a:extLst>
          </p:cNvPr>
          <p:cNvCxnSpPr/>
          <p:nvPr userDrawn="1"/>
        </p:nvCxnSpPr>
        <p:spPr>
          <a:xfrm>
            <a:off x="682040" y="3420322"/>
            <a:ext cx="0" cy="359182"/>
          </a:xfrm>
          <a:prstGeom prst="straightConnector1">
            <a:avLst/>
          </a:prstGeom>
          <a:noFill/>
          <a:ln w="19050" cap="flat" cmpd="sng">
            <a:solidFill>
              <a:srgbClr val="02A3D5"/>
            </a:solidFill>
            <a:prstDash val="solid"/>
            <a:round/>
            <a:headEnd type="none" w="med" len="med"/>
            <a:tailEnd type="none" w="med" len="med"/>
          </a:ln>
        </p:spPr>
      </p:cxnSp>
      <p:cxnSp>
        <p:nvCxnSpPr>
          <p:cNvPr id="95" name="Google Shape;394;p31">
            <a:extLst>
              <a:ext uri="{FF2B5EF4-FFF2-40B4-BE49-F238E27FC236}">
                <a16:creationId xmlns:a16="http://schemas.microsoft.com/office/drawing/2014/main" id="{AA9D84B1-B6FF-35F2-F3BE-568883DD95A7}"/>
              </a:ext>
            </a:extLst>
          </p:cNvPr>
          <p:cNvCxnSpPr/>
          <p:nvPr userDrawn="1"/>
        </p:nvCxnSpPr>
        <p:spPr>
          <a:xfrm>
            <a:off x="687779" y="5088723"/>
            <a:ext cx="0" cy="359182"/>
          </a:xfrm>
          <a:prstGeom prst="straightConnector1">
            <a:avLst/>
          </a:prstGeom>
          <a:noFill/>
          <a:ln w="19050" cap="flat" cmpd="sng">
            <a:solidFill>
              <a:srgbClr val="02A3D5"/>
            </a:solidFill>
            <a:prstDash val="solid"/>
            <a:round/>
            <a:headEnd type="none" w="med" len="med"/>
            <a:tailEnd type="none" w="med" len="med"/>
          </a:ln>
        </p:spPr>
      </p:cxnSp>
      <p:cxnSp>
        <p:nvCxnSpPr>
          <p:cNvPr id="96" name="Google Shape;394;p31">
            <a:extLst>
              <a:ext uri="{FF2B5EF4-FFF2-40B4-BE49-F238E27FC236}">
                <a16:creationId xmlns:a16="http://schemas.microsoft.com/office/drawing/2014/main" id="{E69B8F41-3CC1-1C12-F1AF-3DA9929CB744}"/>
              </a:ext>
            </a:extLst>
          </p:cNvPr>
          <p:cNvCxnSpPr/>
          <p:nvPr userDrawn="1"/>
        </p:nvCxnSpPr>
        <p:spPr>
          <a:xfrm>
            <a:off x="684614" y="5938500"/>
            <a:ext cx="0" cy="359182"/>
          </a:xfrm>
          <a:prstGeom prst="straightConnector1">
            <a:avLst/>
          </a:prstGeom>
          <a:noFill/>
          <a:ln w="19050" cap="flat" cmpd="sng">
            <a:solidFill>
              <a:srgbClr val="02A3D5"/>
            </a:solidFill>
            <a:prstDash val="solid"/>
            <a:round/>
            <a:headEnd type="none" w="med" len="med"/>
            <a:tailEnd type="none" w="med" len="med"/>
          </a:ln>
        </p:spPr>
      </p:cxnSp>
      <p:sp>
        <p:nvSpPr>
          <p:cNvPr id="97" name="Subtitle 2">
            <a:extLst>
              <a:ext uri="{FF2B5EF4-FFF2-40B4-BE49-F238E27FC236}">
                <a16:creationId xmlns:a16="http://schemas.microsoft.com/office/drawing/2014/main" id="{7FC354E8-3782-7D7E-2DEE-470C983009A1}"/>
              </a:ext>
            </a:extLst>
          </p:cNvPr>
          <p:cNvSpPr>
            <a:spLocks noGrp="1"/>
          </p:cNvSpPr>
          <p:nvPr>
            <p:ph type="subTitle" idx="1" hasCustomPrompt="1"/>
          </p:nvPr>
        </p:nvSpPr>
        <p:spPr>
          <a:xfrm>
            <a:off x="812990" y="1778745"/>
            <a:ext cx="10608350" cy="246221"/>
          </a:xfrm>
          <a:prstGeom prst="rect">
            <a:avLst/>
          </a:prstGeom>
        </p:spPr>
        <p:txBody>
          <a:bodyPr wrap="square">
            <a:spAutoFit/>
          </a:bodyPr>
          <a:lstStyle>
            <a:lvl1pPr marL="0" indent="0" algn="l">
              <a:buNone/>
              <a:defRPr sz="1600">
                <a:solidFill>
                  <a:schemeClr val="accent2"/>
                </a:solidFill>
                <a:latin typeface="+mn-lt"/>
                <a:ea typeface="Roboto"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lvl="0" indent="0" algn="l" rtl="0">
              <a:spcBef>
                <a:spcPts val="0"/>
              </a:spcBef>
              <a:spcAft>
                <a:spcPts val="0"/>
              </a:spcAft>
              <a:buNone/>
            </a:pPr>
            <a:r>
              <a:rPr lang="en-US">
                <a:solidFill>
                  <a:srgbClr val="00162B"/>
                </a:solidFill>
              </a:rPr>
              <a:t>Agenda point 1</a:t>
            </a:r>
          </a:p>
        </p:txBody>
      </p:sp>
      <p:cxnSp>
        <p:nvCxnSpPr>
          <p:cNvPr id="100" name="Google Shape;390;p31">
            <a:extLst>
              <a:ext uri="{FF2B5EF4-FFF2-40B4-BE49-F238E27FC236}">
                <a16:creationId xmlns:a16="http://schemas.microsoft.com/office/drawing/2014/main" id="{D5B1E867-F16C-9AE3-E0C5-A824D4B33637}"/>
              </a:ext>
            </a:extLst>
          </p:cNvPr>
          <p:cNvCxnSpPr/>
          <p:nvPr userDrawn="1"/>
        </p:nvCxnSpPr>
        <p:spPr>
          <a:xfrm>
            <a:off x="684614" y="2599623"/>
            <a:ext cx="0" cy="359182"/>
          </a:xfrm>
          <a:prstGeom prst="straightConnector1">
            <a:avLst/>
          </a:prstGeom>
          <a:noFill/>
          <a:ln w="19050" cap="flat" cmpd="sng">
            <a:solidFill>
              <a:srgbClr val="02A3D5"/>
            </a:solidFill>
            <a:prstDash val="solid"/>
            <a:round/>
            <a:headEnd type="none" w="med" len="med"/>
            <a:tailEnd type="none" w="med" len="med"/>
          </a:ln>
        </p:spPr>
      </p:cxnSp>
      <p:cxnSp>
        <p:nvCxnSpPr>
          <p:cNvPr id="102" name="Google Shape;394;p31">
            <a:extLst>
              <a:ext uri="{FF2B5EF4-FFF2-40B4-BE49-F238E27FC236}">
                <a16:creationId xmlns:a16="http://schemas.microsoft.com/office/drawing/2014/main" id="{3D4AF022-4FCB-7BB9-EAE1-C6A45AE04DA6}"/>
              </a:ext>
            </a:extLst>
          </p:cNvPr>
          <p:cNvCxnSpPr/>
          <p:nvPr userDrawn="1"/>
        </p:nvCxnSpPr>
        <p:spPr>
          <a:xfrm>
            <a:off x="682040" y="4262013"/>
            <a:ext cx="0" cy="359182"/>
          </a:xfrm>
          <a:prstGeom prst="straightConnector1">
            <a:avLst/>
          </a:prstGeom>
          <a:noFill/>
          <a:ln w="19050" cap="flat" cmpd="sng">
            <a:solidFill>
              <a:srgbClr val="02A3D5"/>
            </a:solidFill>
            <a:prstDash val="solid"/>
            <a:round/>
            <a:headEnd type="none" w="med" len="med"/>
            <a:tailEnd type="none" w="med" len="med"/>
          </a:ln>
        </p:spPr>
      </p:cxnSp>
      <p:sp>
        <p:nvSpPr>
          <p:cNvPr id="104" name="Text Placeholder 5">
            <a:extLst>
              <a:ext uri="{FF2B5EF4-FFF2-40B4-BE49-F238E27FC236}">
                <a16:creationId xmlns:a16="http://schemas.microsoft.com/office/drawing/2014/main" id="{3AA7833B-E822-A23E-9FD7-CF19B687A6B8}"/>
              </a:ext>
            </a:extLst>
          </p:cNvPr>
          <p:cNvSpPr>
            <a:spLocks noGrp="1"/>
          </p:cNvSpPr>
          <p:nvPr>
            <p:ph type="body" sz="quarter" idx="16" hasCustomPrompt="1"/>
          </p:nvPr>
        </p:nvSpPr>
        <p:spPr>
          <a:xfrm>
            <a:off x="812989" y="2610234"/>
            <a:ext cx="10608353" cy="246221"/>
          </a:xfrm>
          <a:prstGeom prst="rect">
            <a:avLst/>
          </a:prstGeom>
        </p:spPr>
        <p:txBody>
          <a:bodyPr wrap="square">
            <a:spAutoFit/>
          </a:bodyPr>
          <a:lstStyle>
            <a:lvl1pPr marL="0" indent="0">
              <a:buNone/>
              <a:defRPr sz="1600">
                <a:solidFill>
                  <a:schemeClr val="accent2"/>
                </a:solidFill>
                <a:latin typeface="+mn-lt"/>
              </a:defRPr>
            </a:lvl1pPr>
          </a:lstStyle>
          <a:p>
            <a:pPr lvl="0"/>
            <a:r>
              <a:rPr lang="en-US"/>
              <a:t>Agenda point 2</a:t>
            </a:r>
          </a:p>
        </p:txBody>
      </p:sp>
      <p:sp>
        <p:nvSpPr>
          <p:cNvPr id="105" name="Text Placeholder 5">
            <a:extLst>
              <a:ext uri="{FF2B5EF4-FFF2-40B4-BE49-F238E27FC236}">
                <a16:creationId xmlns:a16="http://schemas.microsoft.com/office/drawing/2014/main" id="{FD2EBBBE-1285-D106-7420-23A8C1C34D97}"/>
              </a:ext>
            </a:extLst>
          </p:cNvPr>
          <p:cNvSpPr>
            <a:spLocks noGrp="1"/>
          </p:cNvSpPr>
          <p:nvPr>
            <p:ph type="body" sz="quarter" idx="17" hasCustomPrompt="1"/>
          </p:nvPr>
        </p:nvSpPr>
        <p:spPr>
          <a:xfrm>
            <a:off x="812989" y="3446824"/>
            <a:ext cx="10608360" cy="246221"/>
          </a:xfrm>
          <a:prstGeom prst="rect">
            <a:avLst/>
          </a:prstGeom>
        </p:spPr>
        <p:txBody>
          <a:bodyPr wrap="square">
            <a:spAutoFit/>
          </a:bodyPr>
          <a:lstStyle>
            <a:lvl1pPr marL="0" indent="0">
              <a:buNone/>
              <a:defRPr sz="1600">
                <a:solidFill>
                  <a:schemeClr val="accent2"/>
                </a:solidFill>
                <a:latin typeface="+mn-lt"/>
              </a:defRPr>
            </a:lvl1pPr>
          </a:lstStyle>
          <a:p>
            <a:pPr lvl="0"/>
            <a:r>
              <a:rPr lang="en-US"/>
              <a:t>Agenda point 3</a:t>
            </a:r>
          </a:p>
        </p:txBody>
      </p:sp>
      <p:sp>
        <p:nvSpPr>
          <p:cNvPr id="106" name="Text Placeholder 5">
            <a:extLst>
              <a:ext uri="{FF2B5EF4-FFF2-40B4-BE49-F238E27FC236}">
                <a16:creationId xmlns:a16="http://schemas.microsoft.com/office/drawing/2014/main" id="{DE6DDB05-FA18-A0C9-7FC4-D03BE01605C7}"/>
              </a:ext>
            </a:extLst>
          </p:cNvPr>
          <p:cNvSpPr>
            <a:spLocks noGrp="1"/>
          </p:cNvSpPr>
          <p:nvPr>
            <p:ph type="body" sz="quarter" idx="18" hasCustomPrompt="1"/>
          </p:nvPr>
        </p:nvSpPr>
        <p:spPr>
          <a:xfrm>
            <a:off x="812989" y="4282678"/>
            <a:ext cx="10608365" cy="246221"/>
          </a:xfrm>
          <a:prstGeom prst="rect">
            <a:avLst/>
          </a:prstGeom>
        </p:spPr>
        <p:txBody>
          <a:bodyPr wrap="square">
            <a:spAutoFit/>
          </a:bodyPr>
          <a:lstStyle>
            <a:lvl1pPr marL="0" indent="0">
              <a:buNone/>
              <a:defRPr sz="1600">
                <a:solidFill>
                  <a:schemeClr val="accent2"/>
                </a:solidFill>
                <a:latin typeface="+mn-lt"/>
              </a:defRPr>
            </a:lvl1pPr>
          </a:lstStyle>
          <a:p>
            <a:pPr lvl="0"/>
            <a:r>
              <a:rPr lang="en-US"/>
              <a:t>Agenda point 4</a:t>
            </a:r>
          </a:p>
        </p:txBody>
      </p:sp>
      <p:sp>
        <p:nvSpPr>
          <p:cNvPr id="107" name="Text Placeholder 5">
            <a:extLst>
              <a:ext uri="{FF2B5EF4-FFF2-40B4-BE49-F238E27FC236}">
                <a16:creationId xmlns:a16="http://schemas.microsoft.com/office/drawing/2014/main" id="{2E474CA1-FCA9-438E-94C6-432933EBDEC2}"/>
              </a:ext>
            </a:extLst>
          </p:cNvPr>
          <p:cNvSpPr>
            <a:spLocks noGrp="1"/>
          </p:cNvSpPr>
          <p:nvPr>
            <p:ph type="body" sz="quarter" idx="19" hasCustomPrompt="1"/>
          </p:nvPr>
        </p:nvSpPr>
        <p:spPr>
          <a:xfrm>
            <a:off x="812988" y="5118532"/>
            <a:ext cx="10608377" cy="246221"/>
          </a:xfrm>
          <a:prstGeom prst="rect">
            <a:avLst/>
          </a:prstGeom>
        </p:spPr>
        <p:txBody>
          <a:bodyPr wrap="square">
            <a:spAutoFit/>
          </a:bodyPr>
          <a:lstStyle>
            <a:lvl1pPr marL="0" indent="0">
              <a:buNone/>
              <a:defRPr sz="1600">
                <a:solidFill>
                  <a:schemeClr val="accent2"/>
                </a:solidFill>
                <a:latin typeface="+mn-lt"/>
              </a:defRPr>
            </a:lvl1pPr>
          </a:lstStyle>
          <a:p>
            <a:pPr lvl="0"/>
            <a:r>
              <a:rPr lang="en-US"/>
              <a:t>Agenda point 5</a:t>
            </a:r>
          </a:p>
        </p:txBody>
      </p:sp>
      <p:sp>
        <p:nvSpPr>
          <p:cNvPr id="108" name="Text Placeholder 5">
            <a:extLst>
              <a:ext uri="{FF2B5EF4-FFF2-40B4-BE49-F238E27FC236}">
                <a16:creationId xmlns:a16="http://schemas.microsoft.com/office/drawing/2014/main" id="{6437DEE2-8003-0BCF-2974-2C4D1B712506}"/>
              </a:ext>
            </a:extLst>
          </p:cNvPr>
          <p:cNvSpPr>
            <a:spLocks noGrp="1"/>
          </p:cNvSpPr>
          <p:nvPr>
            <p:ph type="body" sz="quarter" idx="20" hasCustomPrompt="1"/>
          </p:nvPr>
        </p:nvSpPr>
        <p:spPr>
          <a:xfrm>
            <a:off x="812988" y="5950021"/>
            <a:ext cx="10608383" cy="246221"/>
          </a:xfrm>
          <a:prstGeom prst="rect">
            <a:avLst/>
          </a:prstGeom>
        </p:spPr>
        <p:txBody>
          <a:bodyPr wrap="square">
            <a:spAutoFit/>
          </a:bodyPr>
          <a:lstStyle>
            <a:lvl1pPr marL="0" indent="0">
              <a:buNone/>
              <a:defRPr sz="1600">
                <a:solidFill>
                  <a:schemeClr val="accent2"/>
                </a:solidFill>
                <a:latin typeface="+mn-lt"/>
              </a:defRPr>
            </a:lvl1pPr>
          </a:lstStyle>
          <a:p>
            <a:pPr lvl="0"/>
            <a:r>
              <a:rPr lang="en-US"/>
              <a:t>Agenda point 6</a:t>
            </a:r>
          </a:p>
        </p:txBody>
      </p:sp>
      <p:sp>
        <p:nvSpPr>
          <p:cNvPr id="115" name="Footer Placeholder 1">
            <a:extLst>
              <a:ext uri="{FF2B5EF4-FFF2-40B4-BE49-F238E27FC236}">
                <a16:creationId xmlns:a16="http://schemas.microsoft.com/office/drawing/2014/main" id="{7CADAE0B-D1FF-FC3D-B53E-F607B7BE53C1}"/>
              </a:ext>
            </a:extLst>
          </p:cNvPr>
          <p:cNvSpPr>
            <a:spLocks noGrp="1"/>
          </p:cNvSpPr>
          <p:nvPr>
            <p:ph type="ftr" sz="quarter" idx="10"/>
          </p:nvPr>
        </p:nvSpPr>
        <p:spPr>
          <a:xfrm>
            <a:off x="481013" y="149225"/>
            <a:ext cx="5472113" cy="360000"/>
          </a:xfrm>
          <a:prstGeom prst="rect">
            <a:avLst/>
          </a:prstGeom>
        </p:spPr>
        <p:txBody>
          <a:bodyPr/>
          <a:lstStyle/>
          <a:p>
            <a:pPr>
              <a:defRPr/>
            </a:pPr>
            <a:r>
              <a:rPr lang="en-US"/>
              <a:t>Presentation name | Month 2025</a:t>
            </a:r>
          </a:p>
        </p:txBody>
      </p:sp>
      <p:pic>
        <p:nvPicPr>
          <p:cNvPr id="2" name="Google Shape;19;p2">
            <a:extLst>
              <a:ext uri="{FF2B5EF4-FFF2-40B4-BE49-F238E27FC236}">
                <a16:creationId xmlns:a16="http://schemas.microsoft.com/office/drawing/2014/main" id="{929F9947-F22D-5A48-EF12-49A83E7C5246}"/>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Tree>
    <p:extLst>
      <p:ext uri="{BB962C8B-B14F-4D97-AF65-F5344CB8AC3E}">
        <p14:creationId xmlns:p14="http://schemas.microsoft.com/office/powerpoint/2010/main" val="239366584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0.3 TOC, two columns">
    <p:bg>
      <p:bgPr>
        <a:solidFill>
          <a:schemeClr val="bg1"/>
        </a:solidFill>
        <a:effectLst/>
      </p:bgPr>
    </p:bg>
    <p:spTree>
      <p:nvGrpSpPr>
        <p:cNvPr id="1" name=""/>
        <p:cNvGrpSpPr/>
        <p:nvPr/>
      </p:nvGrpSpPr>
      <p:grpSpPr>
        <a:xfrm>
          <a:off x="0" y="0"/>
          <a:ext cx="0" cy="0"/>
          <a:chOff x="0" y="0"/>
          <a:chExt cx="0" cy="0"/>
        </a:xfrm>
      </p:grpSpPr>
      <p:sp>
        <p:nvSpPr>
          <p:cNvPr id="31" name="Title Placeholder 1">
            <a:extLst>
              <a:ext uri="{FF2B5EF4-FFF2-40B4-BE49-F238E27FC236}">
                <a16:creationId xmlns:a16="http://schemas.microsoft.com/office/drawing/2014/main" id="{CCE709C7-A346-44BA-A25C-51FF8DED9D90}"/>
              </a:ext>
            </a:extLst>
          </p:cNvPr>
          <p:cNvSpPr>
            <a:spLocks noGrp="1"/>
          </p:cNvSpPr>
          <p:nvPr>
            <p:ph type="title" hasCustomPrompt="1"/>
          </p:nvPr>
        </p:nvSpPr>
        <p:spPr>
          <a:xfrm>
            <a:off x="481013" y="776288"/>
            <a:ext cx="11233150" cy="693624"/>
          </a:xfrm>
          <a:prstGeom prst="rect">
            <a:avLst/>
          </a:prstGeom>
        </p:spPr>
        <p:txBody>
          <a:bodyPr vert="horz" lIns="0" tIns="0" rIns="0" bIns="0" rtlCol="0" anchor="t">
            <a:noAutofit/>
          </a:bodyPr>
          <a:lstStyle>
            <a:lvl1pPr>
              <a:defRPr>
                <a:solidFill>
                  <a:schemeClr val="accent2"/>
                </a:solidFill>
              </a:defRPr>
            </a:lvl1pPr>
          </a:lstStyle>
          <a:p>
            <a:r>
              <a:rPr lang="en-US"/>
              <a:t>Agenda</a:t>
            </a:r>
          </a:p>
        </p:txBody>
      </p:sp>
      <p:sp>
        <p:nvSpPr>
          <p:cNvPr id="39" name="Slide Number Placeholder 5">
            <a:extLst>
              <a:ext uri="{FF2B5EF4-FFF2-40B4-BE49-F238E27FC236}">
                <a16:creationId xmlns:a16="http://schemas.microsoft.com/office/drawing/2014/main" id="{AAD351CC-36F2-4CB4-B741-886611B70F96}"/>
              </a:ext>
            </a:extLst>
          </p:cNvPr>
          <p:cNvSpPr txBox="1">
            <a:spLocks/>
          </p:cNvSpPr>
          <p:nvPr/>
        </p:nvSpPr>
        <p:spPr>
          <a:xfrm>
            <a:off x="11151407" y="6462657"/>
            <a:ext cx="549287" cy="153888"/>
          </a:xfrm>
          <a:prstGeom prst="rect">
            <a:avLst/>
          </a:prstGeom>
        </p:spPr>
        <p:txBody>
          <a:bodyPr vert="horz" wrap="square" lIns="0" tIns="0" rIns="0" bIns="0" rtlCol="0" anchor="ctr">
            <a:spAutoFit/>
          </a:bodyPr>
          <a:lstStyle>
            <a:defPPr>
              <a:defRPr lang="en-US"/>
            </a:defPPr>
            <a:lvl1pPr marL="0" algn="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704619B-9823-F845-874B-2390AC991BC7}" type="slidenum">
              <a:rPr lang="en-US" smtClean="0">
                <a:solidFill>
                  <a:schemeClr val="bg1"/>
                </a:solidFill>
                <a:latin typeface="+mn-lt"/>
              </a:rPr>
              <a:pPr/>
              <a:t>‹#›</a:t>
            </a:fld>
            <a:endParaRPr lang="en-US">
              <a:solidFill>
                <a:schemeClr val="bg1"/>
              </a:solidFill>
              <a:latin typeface="+mn-lt"/>
            </a:endParaRPr>
          </a:p>
        </p:txBody>
      </p:sp>
      <p:sp>
        <p:nvSpPr>
          <p:cNvPr id="42" name="Google Shape;83;p10">
            <a:extLst>
              <a:ext uri="{FF2B5EF4-FFF2-40B4-BE49-F238E27FC236}">
                <a16:creationId xmlns:a16="http://schemas.microsoft.com/office/drawing/2014/main" id="{105E4F21-549E-4A38-96FE-8AFAD6F8C7CD}"/>
              </a:ext>
            </a:extLst>
          </p:cNvPr>
          <p:cNvSpPr/>
          <p:nvPr/>
        </p:nvSpPr>
        <p:spPr>
          <a:xfrm>
            <a:off x="0" y="0"/>
            <a:ext cx="12195175" cy="60800"/>
          </a:xfrm>
          <a:prstGeom prst="rect">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cxnSp>
        <p:nvCxnSpPr>
          <p:cNvPr id="91" name="Google Shape;386;p31">
            <a:extLst>
              <a:ext uri="{FF2B5EF4-FFF2-40B4-BE49-F238E27FC236}">
                <a16:creationId xmlns:a16="http://schemas.microsoft.com/office/drawing/2014/main" id="{87760341-F38C-6D3F-DA3C-9203051776D1}"/>
              </a:ext>
            </a:extLst>
          </p:cNvPr>
          <p:cNvCxnSpPr/>
          <p:nvPr userDrawn="1"/>
        </p:nvCxnSpPr>
        <p:spPr>
          <a:xfrm>
            <a:off x="684614" y="1755383"/>
            <a:ext cx="0" cy="359182"/>
          </a:xfrm>
          <a:prstGeom prst="straightConnector1">
            <a:avLst/>
          </a:prstGeom>
          <a:noFill/>
          <a:ln w="19050" cap="flat" cmpd="sng">
            <a:solidFill>
              <a:srgbClr val="02A3D5"/>
            </a:solidFill>
            <a:prstDash val="solid"/>
            <a:round/>
            <a:headEnd type="none" w="med" len="med"/>
            <a:tailEnd type="none" w="med" len="med"/>
          </a:ln>
        </p:spPr>
      </p:cxnSp>
      <p:cxnSp>
        <p:nvCxnSpPr>
          <p:cNvPr id="92" name="Google Shape;388;p31">
            <a:extLst>
              <a:ext uri="{FF2B5EF4-FFF2-40B4-BE49-F238E27FC236}">
                <a16:creationId xmlns:a16="http://schemas.microsoft.com/office/drawing/2014/main" id="{7E061233-55B8-E16A-66FC-A8BDA75C6D78}"/>
              </a:ext>
            </a:extLst>
          </p:cNvPr>
          <p:cNvCxnSpPr/>
          <p:nvPr userDrawn="1"/>
        </p:nvCxnSpPr>
        <p:spPr>
          <a:xfrm>
            <a:off x="7027422" y="3420322"/>
            <a:ext cx="0" cy="359182"/>
          </a:xfrm>
          <a:prstGeom prst="straightConnector1">
            <a:avLst/>
          </a:prstGeom>
          <a:noFill/>
          <a:ln w="19050" cap="flat" cmpd="sng">
            <a:solidFill>
              <a:srgbClr val="02A3D5"/>
            </a:solidFill>
            <a:prstDash val="solid"/>
            <a:round/>
            <a:headEnd type="none" w="med" len="med"/>
            <a:tailEnd type="none" w="med" len="med"/>
          </a:ln>
        </p:spPr>
      </p:cxnSp>
      <p:cxnSp>
        <p:nvCxnSpPr>
          <p:cNvPr id="93" name="Google Shape;390;p31">
            <a:extLst>
              <a:ext uri="{FF2B5EF4-FFF2-40B4-BE49-F238E27FC236}">
                <a16:creationId xmlns:a16="http://schemas.microsoft.com/office/drawing/2014/main" id="{F4495012-9263-53C2-B4DE-9D1A05AD7DF4}"/>
              </a:ext>
            </a:extLst>
          </p:cNvPr>
          <p:cNvCxnSpPr/>
          <p:nvPr userDrawn="1"/>
        </p:nvCxnSpPr>
        <p:spPr>
          <a:xfrm>
            <a:off x="682040" y="3420322"/>
            <a:ext cx="0" cy="359182"/>
          </a:xfrm>
          <a:prstGeom prst="straightConnector1">
            <a:avLst/>
          </a:prstGeom>
          <a:noFill/>
          <a:ln w="19050" cap="flat" cmpd="sng">
            <a:solidFill>
              <a:srgbClr val="02A3D5"/>
            </a:solidFill>
            <a:prstDash val="solid"/>
            <a:round/>
            <a:headEnd type="none" w="med" len="med"/>
            <a:tailEnd type="none" w="med" len="med"/>
          </a:ln>
        </p:spPr>
      </p:cxnSp>
      <p:cxnSp>
        <p:nvCxnSpPr>
          <p:cNvPr id="94" name="Google Shape;392;p31">
            <a:extLst>
              <a:ext uri="{FF2B5EF4-FFF2-40B4-BE49-F238E27FC236}">
                <a16:creationId xmlns:a16="http://schemas.microsoft.com/office/drawing/2014/main" id="{3CCF9C7C-AA7E-A62D-6F3D-FF6801A1C45E}"/>
              </a:ext>
            </a:extLst>
          </p:cNvPr>
          <p:cNvCxnSpPr/>
          <p:nvPr userDrawn="1"/>
        </p:nvCxnSpPr>
        <p:spPr>
          <a:xfrm>
            <a:off x="7021683" y="5088723"/>
            <a:ext cx="0" cy="359182"/>
          </a:xfrm>
          <a:prstGeom prst="straightConnector1">
            <a:avLst/>
          </a:prstGeom>
          <a:noFill/>
          <a:ln w="19050" cap="flat" cmpd="sng">
            <a:solidFill>
              <a:srgbClr val="02A3D5"/>
            </a:solidFill>
            <a:prstDash val="solid"/>
            <a:round/>
            <a:headEnd type="none" w="med" len="med"/>
            <a:tailEnd type="none" w="med" len="med"/>
          </a:ln>
        </p:spPr>
      </p:cxnSp>
      <p:cxnSp>
        <p:nvCxnSpPr>
          <p:cNvPr id="95" name="Google Shape;394;p31">
            <a:extLst>
              <a:ext uri="{FF2B5EF4-FFF2-40B4-BE49-F238E27FC236}">
                <a16:creationId xmlns:a16="http://schemas.microsoft.com/office/drawing/2014/main" id="{AA9D84B1-B6FF-35F2-F3BE-568883DD95A7}"/>
              </a:ext>
            </a:extLst>
          </p:cNvPr>
          <p:cNvCxnSpPr/>
          <p:nvPr userDrawn="1"/>
        </p:nvCxnSpPr>
        <p:spPr>
          <a:xfrm>
            <a:off x="687779" y="5088723"/>
            <a:ext cx="0" cy="359182"/>
          </a:xfrm>
          <a:prstGeom prst="straightConnector1">
            <a:avLst/>
          </a:prstGeom>
          <a:noFill/>
          <a:ln w="19050" cap="flat" cmpd="sng">
            <a:solidFill>
              <a:srgbClr val="02A3D5"/>
            </a:solidFill>
            <a:prstDash val="solid"/>
            <a:round/>
            <a:headEnd type="none" w="med" len="med"/>
            <a:tailEnd type="none" w="med" len="med"/>
          </a:ln>
        </p:spPr>
      </p:cxnSp>
      <p:cxnSp>
        <p:nvCxnSpPr>
          <p:cNvPr id="96" name="Google Shape;394;p31">
            <a:extLst>
              <a:ext uri="{FF2B5EF4-FFF2-40B4-BE49-F238E27FC236}">
                <a16:creationId xmlns:a16="http://schemas.microsoft.com/office/drawing/2014/main" id="{E69B8F41-3CC1-1C12-F1AF-3DA9929CB744}"/>
              </a:ext>
            </a:extLst>
          </p:cNvPr>
          <p:cNvCxnSpPr/>
          <p:nvPr userDrawn="1"/>
        </p:nvCxnSpPr>
        <p:spPr>
          <a:xfrm>
            <a:off x="684614" y="5938500"/>
            <a:ext cx="0" cy="359182"/>
          </a:xfrm>
          <a:prstGeom prst="straightConnector1">
            <a:avLst/>
          </a:prstGeom>
          <a:noFill/>
          <a:ln w="19050" cap="flat" cmpd="sng">
            <a:solidFill>
              <a:srgbClr val="02A3D5"/>
            </a:solidFill>
            <a:prstDash val="solid"/>
            <a:round/>
            <a:headEnd type="none" w="med" len="med"/>
            <a:tailEnd type="none" w="med" len="med"/>
          </a:ln>
        </p:spPr>
      </p:cxnSp>
      <p:sp>
        <p:nvSpPr>
          <p:cNvPr id="97" name="Subtitle 2">
            <a:extLst>
              <a:ext uri="{FF2B5EF4-FFF2-40B4-BE49-F238E27FC236}">
                <a16:creationId xmlns:a16="http://schemas.microsoft.com/office/drawing/2014/main" id="{7FC354E8-3782-7D7E-2DEE-470C983009A1}"/>
              </a:ext>
            </a:extLst>
          </p:cNvPr>
          <p:cNvSpPr>
            <a:spLocks noGrp="1"/>
          </p:cNvSpPr>
          <p:nvPr>
            <p:ph type="subTitle" idx="1" hasCustomPrompt="1"/>
          </p:nvPr>
        </p:nvSpPr>
        <p:spPr>
          <a:xfrm>
            <a:off x="812990" y="1778745"/>
            <a:ext cx="3659245" cy="223837"/>
          </a:xfrm>
          <a:prstGeom prst="rect">
            <a:avLst/>
          </a:prstGeom>
        </p:spPr>
        <p:txBody>
          <a:bodyPr wrap="square">
            <a:spAutoFit/>
          </a:bodyPr>
          <a:lstStyle>
            <a:lvl1pPr marL="0" indent="0" algn="l">
              <a:buNone/>
              <a:defRPr sz="1600">
                <a:solidFill>
                  <a:schemeClr val="accent2"/>
                </a:solidFill>
                <a:latin typeface="+mn-lt"/>
                <a:ea typeface="Roboto"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lvl="0" indent="0" algn="l" rtl="0">
              <a:spcBef>
                <a:spcPts val="0"/>
              </a:spcBef>
              <a:spcAft>
                <a:spcPts val="0"/>
              </a:spcAft>
              <a:buNone/>
            </a:pPr>
            <a:r>
              <a:rPr lang="en-US">
                <a:solidFill>
                  <a:srgbClr val="00162B"/>
                </a:solidFill>
              </a:rPr>
              <a:t>Agenda point 1</a:t>
            </a:r>
          </a:p>
        </p:txBody>
      </p:sp>
      <p:cxnSp>
        <p:nvCxnSpPr>
          <p:cNvPr id="98" name="Google Shape;386;p31">
            <a:extLst>
              <a:ext uri="{FF2B5EF4-FFF2-40B4-BE49-F238E27FC236}">
                <a16:creationId xmlns:a16="http://schemas.microsoft.com/office/drawing/2014/main" id="{2BB531C2-A66A-F1B0-E69E-E43FBA691C52}"/>
              </a:ext>
            </a:extLst>
          </p:cNvPr>
          <p:cNvCxnSpPr/>
          <p:nvPr userDrawn="1"/>
        </p:nvCxnSpPr>
        <p:spPr>
          <a:xfrm>
            <a:off x="7021683" y="1755383"/>
            <a:ext cx="0" cy="359182"/>
          </a:xfrm>
          <a:prstGeom prst="straightConnector1">
            <a:avLst/>
          </a:prstGeom>
          <a:noFill/>
          <a:ln w="19050" cap="flat" cmpd="sng">
            <a:solidFill>
              <a:srgbClr val="02A3D5"/>
            </a:solidFill>
            <a:prstDash val="solid"/>
            <a:round/>
            <a:headEnd type="none" w="med" len="med"/>
            <a:tailEnd type="none" w="med" len="med"/>
          </a:ln>
        </p:spPr>
      </p:cxnSp>
      <p:cxnSp>
        <p:nvCxnSpPr>
          <p:cNvPr id="99" name="Google Shape;388;p31">
            <a:extLst>
              <a:ext uri="{FF2B5EF4-FFF2-40B4-BE49-F238E27FC236}">
                <a16:creationId xmlns:a16="http://schemas.microsoft.com/office/drawing/2014/main" id="{F247FB1C-687C-DF65-F789-0BE94A9AC946}"/>
              </a:ext>
            </a:extLst>
          </p:cNvPr>
          <p:cNvCxnSpPr/>
          <p:nvPr userDrawn="1"/>
        </p:nvCxnSpPr>
        <p:spPr>
          <a:xfrm>
            <a:off x="7021683" y="2599623"/>
            <a:ext cx="0" cy="359182"/>
          </a:xfrm>
          <a:prstGeom prst="straightConnector1">
            <a:avLst/>
          </a:prstGeom>
          <a:noFill/>
          <a:ln w="19050" cap="flat" cmpd="sng">
            <a:solidFill>
              <a:srgbClr val="02A3D5"/>
            </a:solidFill>
            <a:prstDash val="solid"/>
            <a:round/>
            <a:headEnd type="none" w="med" len="med"/>
            <a:tailEnd type="none" w="med" len="med"/>
          </a:ln>
        </p:spPr>
      </p:cxnSp>
      <p:cxnSp>
        <p:nvCxnSpPr>
          <p:cNvPr id="100" name="Google Shape;390;p31">
            <a:extLst>
              <a:ext uri="{FF2B5EF4-FFF2-40B4-BE49-F238E27FC236}">
                <a16:creationId xmlns:a16="http://schemas.microsoft.com/office/drawing/2014/main" id="{D5B1E867-F16C-9AE3-E0C5-A824D4B33637}"/>
              </a:ext>
            </a:extLst>
          </p:cNvPr>
          <p:cNvCxnSpPr/>
          <p:nvPr userDrawn="1"/>
        </p:nvCxnSpPr>
        <p:spPr>
          <a:xfrm>
            <a:off x="684614" y="2599623"/>
            <a:ext cx="0" cy="359182"/>
          </a:xfrm>
          <a:prstGeom prst="straightConnector1">
            <a:avLst/>
          </a:prstGeom>
          <a:noFill/>
          <a:ln w="19050" cap="flat" cmpd="sng">
            <a:solidFill>
              <a:srgbClr val="02A3D5"/>
            </a:solidFill>
            <a:prstDash val="solid"/>
            <a:round/>
            <a:headEnd type="none" w="med" len="med"/>
            <a:tailEnd type="none" w="med" len="med"/>
          </a:ln>
        </p:spPr>
      </p:cxnSp>
      <p:cxnSp>
        <p:nvCxnSpPr>
          <p:cNvPr id="101" name="Google Shape;392;p31">
            <a:extLst>
              <a:ext uri="{FF2B5EF4-FFF2-40B4-BE49-F238E27FC236}">
                <a16:creationId xmlns:a16="http://schemas.microsoft.com/office/drawing/2014/main" id="{27B65FD2-F03B-E11A-AE39-4B528A70E25E}"/>
              </a:ext>
            </a:extLst>
          </p:cNvPr>
          <p:cNvCxnSpPr/>
          <p:nvPr userDrawn="1"/>
        </p:nvCxnSpPr>
        <p:spPr>
          <a:xfrm>
            <a:off x="7021683" y="4252231"/>
            <a:ext cx="0" cy="359182"/>
          </a:xfrm>
          <a:prstGeom prst="straightConnector1">
            <a:avLst/>
          </a:prstGeom>
          <a:noFill/>
          <a:ln w="19050" cap="flat" cmpd="sng">
            <a:solidFill>
              <a:srgbClr val="02A3D5"/>
            </a:solidFill>
            <a:prstDash val="solid"/>
            <a:round/>
            <a:headEnd type="none" w="med" len="med"/>
            <a:tailEnd type="none" w="med" len="med"/>
          </a:ln>
        </p:spPr>
      </p:cxnSp>
      <p:cxnSp>
        <p:nvCxnSpPr>
          <p:cNvPr id="102" name="Google Shape;394;p31">
            <a:extLst>
              <a:ext uri="{FF2B5EF4-FFF2-40B4-BE49-F238E27FC236}">
                <a16:creationId xmlns:a16="http://schemas.microsoft.com/office/drawing/2014/main" id="{3D4AF022-4FCB-7BB9-EAE1-C6A45AE04DA6}"/>
              </a:ext>
            </a:extLst>
          </p:cNvPr>
          <p:cNvCxnSpPr/>
          <p:nvPr userDrawn="1"/>
        </p:nvCxnSpPr>
        <p:spPr>
          <a:xfrm>
            <a:off x="682040" y="4262013"/>
            <a:ext cx="0" cy="359182"/>
          </a:xfrm>
          <a:prstGeom prst="straightConnector1">
            <a:avLst/>
          </a:prstGeom>
          <a:noFill/>
          <a:ln w="19050" cap="flat" cmpd="sng">
            <a:solidFill>
              <a:srgbClr val="02A3D5"/>
            </a:solidFill>
            <a:prstDash val="solid"/>
            <a:round/>
            <a:headEnd type="none" w="med" len="med"/>
            <a:tailEnd type="none" w="med" len="med"/>
          </a:ln>
        </p:spPr>
      </p:cxnSp>
      <p:cxnSp>
        <p:nvCxnSpPr>
          <p:cNvPr id="103" name="Google Shape;394;p31">
            <a:extLst>
              <a:ext uri="{FF2B5EF4-FFF2-40B4-BE49-F238E27FC236}">
                <a16:creationId xmlns:a16="http://schemas.microsoft.com/office/drawing/2014/main" id="{765725F6-DAD7-85A3-0CA1-847EBDC1E25D}"/>
              </a:ext>
            </a:extLst>
          </p:cNvPr>
          <p:cNvCxnSpPr/>
          <p:nvPr userDrawn="1"/>
        </p:nvCxnSpPr>
        <p:spPr>
          <a:xfrm>
            <a:off x="7021683" y="5938500"/>
            <a:ext cx="0" cy="359182"/>
          </a:xfrm>
          <a:prstGeom prst="straightConnector1">
            <a:avLst/>
          </a:prstGeom>
          <a:noFill/>
          <a:ln w="19050" cap="flat" cmpd="sng">
            <a:solidFill>
              <a:srgbClr val="02A3D5"/>
            </a:solidFill>
            <a:prstDash val="solid"/>
            <a:round/>
            <a:headEnd type="none" w="med" len="med"/>
            <a:tailEnd type="none" w="med" len="med"/>
          </a:ln>
        </p:spPr>
      </p:cxnSp>
      <p:sp>
        <p:nvSpPr>
          <p:cNvPr id="104" name="Text Placeholder 5">
            <a:extLst>
              <a:ext uri="{FF2B5EF4-FFF2-40B4-BE49-F238E27FC236}">
                <a16:creationId xmlns:a16="http://schemas.microsoft.com/office/drawing/2014/main" id="{3AA7833B-E822-A23E-9FD7-CF19B687A6B8}"/>
              </a:ext>
            </a:extLst>
          </p:cNvPr>
          <p:cNvSpPr>
            <a:spLocks noGrp="1"/>
          </p:cNvSpPr>
          <p:nvPr>
            <p:ph type="body" sz="quarter" idx="16" hasCustomPrompt="1"/>
          </p:nvPr>
        </p:nvSpPr>
        <p:spPr>
          <a:xfrm>
            <a:off x="812989" y="2610234"/>
            <a:ext cx="3659245" cy="223837"/>
          </a:xfrm>
          <a:prstGeom prst="rect">
            <a:avLst/>
          </a:prstGeom>
        </p:spPr>
        <p:txBody>
          <a:bodyPr wrap="square">
            <a:spAutoFit/>
          </a:bodyPr>
          <a:lstStyle>
            <a:lvl1pPr marL="0" indent="0">
              <a:buNone/>
              <a:defRPr sz="1600">
                <a:solidFill>
                  <a:schemeClr val="accent2"/>
                </a:solidFill>
                <a:latin typeface="+mn-lt"/>
              </a:defRPr>
            </a:lvl1pPr>
          </a:lstStyle>
          <a:p>
            <a:pPr lvl="0"/>
            <a:r>
              <a:rPr lang="en-US"/>
              <a:t>Agenda point 2</a:t>
            </a:r>
          </a:p>
        </p:txBody>
      </p:sp>
      <p:sp>
        <p:nvSpPr>
          <p:cNvPr id="105" name="Text Placeholder 5">
            <a:extLst>
              <a:ext uri="{FF2B5EF4-FFF2-40B4-BE49-F238E27FC236}">
                <a16:creationId xmlns:a16="http://schemas.microsoft.com/office/drawing/2014/main" id="{FD2EBBBE-1285-D106-7420-23A8C1C34D97}"/>
              </a:ext>
            </a:extLst>
          </p:cNvPr>
          <p:cNvSpPr>
            <a:spLocks noGrp="1"/>
          </p:cNvSpPr>
          <p:nvPr>
            <p:ph type="body" sz="quarter" idx="17" hasCustomPrompt="1"/>
          </p:nvPr>
        </p:nvSpPr>
        <p:spPr>
          <a:xfrm>
            <a:off x="812989" y="3446824"/>
            <a:ext cx="3659245" cy="223837"/>
          </a:xfrm>
          <a:prstGeom prst="rect">
            <a:avLst/>
          </a:prstGeom>
        </p:spPr>
        <p:txBody>
          <a:bodyPr wrap="square">
            <a:spAutoFit/>
          </a:bodyPr>
          <a:lstStyle>
            <a:lvl1pPr marL="0" indent="0">
              <a:buNone/>
              <a:defRPr sz="1600">
                <a:solidFill>
                  <a:schemeClr val="accent2"/>
                </a:solidFill>
                <a:latin typeface="+mn-lt"/>
              </a:defRPr>
            </a:lvl1pPr>
          </a:lstStyle>
          <a:p>
            <a:pPr lvl="0"/>
            <a:r>
              <a:rPr lang="en-US"/>
              <a:t>Agenda point 3</a:t>
            </a:r>
          </a:p>
        </p:txBody>
      </p:sp>
      <p:sp>
        <p:nvSpPr>
          <p:cNvPr id="106" name="Text Placeholder 5">
            <a:extLst>
              <a:ext uri="{FF2B5EF4-FFF2-40B4-BE49-F238E27FC236}">
                <a16:creationId xmlns:a16="http://schemas.microsoft.com/office/drawing/2014/main" id="{DE6DDB05-FA18-A0C9-7FC4-D03BE01605C7}"/>
              </a:ext>
            </a:extLst>
          </p:cNvPr>
          <p:cNvSpPr>
            <a:spLocks noGrp="1"/>
          </p:cNvSpPr>
          <p:nvPr>
            <p:ph type="body" sz="quarter" idx="18" hasCustomPrompt="1"/>
          </p:nvPr>
        </p:nvSpPr>
        <p:spPr>
          <a:xfrm>
            <a:off x="812989" y="4282678"/>
            <a:ext cx="3659245" cy="223837"/>
          </a:xfrm>
          <a:prstGeom prst="rect">
            <a:avLst/>
          </a:prstGeom>
        </p:spPr>
        <p:txBody>
          <a:bodyPr wrap="square">
            <a:spAutoFit/>
          </a:bodyPr>
          <a:lstStyle>
            <a:lvl1pPr marL="0" indent="0">
              <a:buNone/>
              <a:defRPr sz="1600">
                <a:solidFill>
                  <a:schemeClr val="accent2"/>
                </a:solidFill>
                <a:latin typeface="+mn-lt"/>
              </a:defRPr>
            </a:lvl1pPr>
          </a:lstStyle>
          <a:p>
            <a:pPr lvl="0"/>
            <a:r>
              <a:rPr lang="en-US"/>
              <a:t>Agenda point 4</a:t>
            </a:r>
          </a:p>
        </p:txBody>
      </p:sp>
      <p:sp>
        <p:nvSpPr>
          <p:cNvPr id="107" name="Text Placeholder 5">
            <a:extLst>
              <a:ext uri="{FF2B5EF4-FFF2-40B4-BE49-F238E27FC236}">
                <a16:creationId xmlns:a16="http://schemas.microsoft.com/office/drawing/2014/main" id="{2E474CA1-FCA9-438E-94C6-432933EBDEC2}"/>
              </a:ext>
            </a:extLst>
          </p:cNvPr>
          <p:cNvSpPr>
            <a:spLocks noGrp="1"/>
          </p:cNvSpPr>
          <p:nvPr>
            <p:ph type="body" sz="quarter" idx="19" hasCustomPrompt="1"/>
          </p:nvPr>
        </p:nvSpPr>
        <p:spPr>
          <a:xfrm>
            <a:off x="812988" y="5118532"/>
            <a:ext cx="3659245" cy="223837"/>
          </a:xfrm>
          <a:prstGeom prst="rect">
            <a:avLst/>
          </a:prstGeom>
        </p:spPr>
        <p:txBody>
          <a:bodyPr wrap="square">
            <a:spAutoFit/>
          </a:bodyPr>
          <a:lstStyle>
            <a:lvl1pPr marL="0" indent="0">
              <a:buNone/>
              <a:defRPr sz="1600">
                <a:solidFill>
                  <a:schemeClr val="accent2"/>
                </a:solidFill>
                <a:latin typeface="+mn-lt"/>
              </a:defRPr>
            </a:lvl1pPr>
          </a:lstStyle>
          <a:p>
            <a:pPr lvl="0"/>
            <a:r>
              <a:rPr lang="en-US"/>
              <a:t>Agenda point 5</a:t>
            </a:r>
          </a:p>
        </p:txBody>
      </p:sp>
      <p:sp>
        <p:nvSpPr>
          <p:cNvPr id="108" name="Text Placeholder 5">
            <a:extLst>
              <a:ext uri="{FF2B5EF4-FFF2-40B4-BE49-F238E27FC236}">
                <a16:creationId xmlns:a16="http://schemas.microsoft.com/office/drawing/2014/main" id="{6437DEE2-8003-0BCF-2974-2C4D1B712506}"/>
              </a:ext>
            </a:extLst>
          </p:cNvPr>
          <p:cNvSpPr>
            <a:spLocks noGrp="1"/>
          </p:cNvSpPr>
          <p:nvPr>
            <p:ph type="body" sz="quarter" idx="20" hasCustomPrompt="1"/>
          </p:nvPr>
        </p:nvSpPr>
        <p:spPr>
          <a:xfrm>
            <a:off x="812988" y="5950021"/>
            <a:ext cx="3659245" cy="223837"/>
          </a:xfrm>
          <a:prstGeom prst="rect">
            <a:avLst/>
          </a:prstGeom>
        </p:spPr>
        <p:txBody>
          <a:bodyPr wrap="square">
            <a:spAutoFit/>
          </a:bodyPr>
          <a:lstStyle>
            <a:lvl1pPr marL="0" indent="0">
              <a:buNone/>
              <a:defRPr sz="1600">
                <a:solidFill>
                  <a:schemeClr val="accent2"/>
                </a:solidFill>
                <a:latin typeface="+mn-lt"/>
              </a:defRPr>
            </a:lvl1pPr>
          </a:lstStyle>
          <a:p>
            <a:pPr lvl="0"/>
            <a:r>
              <a:rPr lang="en-US"/>
              <a:t>Agenda point 6</a:t>
            </a:r>
          </a:p>
        </p:txBody>
      </p:sp>
      <p:sp>
        <p:nvSpPr>
          <p:cNvPr id="109" name="Text Placeholder 5">
            <a:extLst>
              <a:ext uri="{FF2B5EF4-FFF2-40B4-BE49-F238E27FC236}">
                <a16:creationId xmlns:a16="http://schemas.microsoft.com/office/drawing/2014/main" id="{90FC84BC-CC1B-EC36-4FEF-A1249823B7D3}"/>
              </a:ext>
            </a:extLst>
          </p:cNvPr>
          <p:cNvSpPr>
            <a:spLocks noGrp="1"/>
          </p:cNvSpPr>
          <p:nvPr>
            <p:ph type="body" sz="quarter" idx="21" hasCustomPrompt="1"/>
          </p:nvPr>
        </p:nvSpPr>
        <p:spPr>
          <a:xfrm>
            <a:off x="7150055" y="2612140"/>
            <a:ext cx="3659245" cy="223837"/>
          </a:xfrm>
          <a:prstGeom prst="rect">
            <a:avLst/>
          </a:prstGeom>
        </p:spPr>
        <p:txBody>
          <a:bodyPr wrap="square">
            <a:spAutoFit/>
          </a:bodyPr>
          <a:lstStyle>
            <a:lvl1pPr marL="0" indent="0">
              <a:buNone/>
              <a:defRPr sz="1600">
                <a:solidFill>
                  <a:schemeClr val="accent2"/>
                </a:solidFill>
                <a:latin typeface="+mn-lt"/>
              </a:defRPr>
            </a:lvl1pPr>
          </a:lstStyle>
          <a:p>
            <a:pPr lvl="0"/>
            <a:r>
              <a:rPr lang="en-US"/>
              <a:t>Agenda point 8</a:t>
            </a:r>
          </a:p>
        </p:txBody>
      </p:sp>
      <p:sp>
        <p:nvSpPr>
          <p:cNvPr id="110" name="Text Placeholder 5">
            <a:extLst>
              <a:ext uri="{FF2B5EF4-FFF2-40B4-BE49-F238E27FC236}">
                <a16:creationId xmlns:a16="http://schemas.microsoft.com/office/drawing/2014/main" id="{0F025803-4122-91C6-DEF1-25FB81B41F7E}"/>
              </a:ext>
            </a:extLst>
          </p:cNvPr>
          <p:cNvSpPr>
            <a:spLocks noGrp="1"/>
          </p:cNvSpPr>
          <p:nvPr>
            <p:ph type="body" sz="quarter" idx="22" hasCustomPrompt="1"/>
          </p:nvPr>
        </p:nvSpPr>
        <p:spPr>
          <a:xfrm>
            <a:off x="7150054" y="3447408"/>
            <a:ext cx="3659245" cy="223837"/>
          </a:xfrm>
          <a:prstGeom prst="rect">
            <a:avLst/>
          </a:prstGeom>
        </p:spPr>
        <p:txBody>
          <a:bodyPr wrap="square">
            <a:spAutoFit/>
          </a:bodyPr>
          <a:lstStyle>
            <a:lvl1pPr marL="0" indent="0">
              <a:buNone/>
              <a:defRPr sz="1600">
                <a:solidFill>
                  <a:schemeClr val="accent2"/>
                </a:solidFill>
                <a:latin typeface="+mn-lt"/>
              </a:defRPr>
            </a:lvl1pPr>
          </a:lstStyle>
          <a:p>
            <a:pPr lvl="0"/>
            <a:r>
              <a:rPr lang="en-US"/>
              <a:t>Agenda point 9</a:t>
            </a:r>
          </a:p>
        </p:txBody>
      </p:sp>
      <p:sp>
        <p:nvSpPr>
          <p:cNvPr id="111" name="Text Placeholder 5">
            <a:extLst>
              <a:ext uri="{FF2B5EF4-FFF2-40B4-BE49-F238E27FC236}">
                <a16:creationId xmlns:a16="http://schemas.microsoft.com/office/drawing/2014/main" id="{C77B38B1-D0C3-C6AA-4B4F-0C3F720A5896}"/>
              </a:ext>
            </a:extLst>
          </p:cNvPr>
          <p:cNvSpPr>
            <a:spLocks noGrp="1"/>
          </p:cNvSpPr>
          <p:nvPr>
            <p:ph type="body" sz="quarter" idx="23" hasCustomPrompt="1"/>
          </p:nvPr>
        </p:nvSpPr>
        <p:spPr>
          <a:xfrm>
            <a:off x="7150054" y="4282677"/>
            <a:ext cx="3659245" cy="223837"/>
          </a:xfrm>
          <a:prstGeom prst="rect">
            <a:avLst/>
          </a:prstGeom>
        </p:spPr>
        <p:txBody>
          <a:bodyPr wrap="square">
            <a:spAutoFit/>
          </a:bodyPr>
          <a:lstStyle>
            <a:lvl1pPr marL="0" indent="0">
              <a:buNone/>
              <a:defRPr sz="1600">
                <a:solidFill>
                  <a:schemeClr val="accent2"/>
                </a:solidFill>
                <a:latin typeface="+mn-lt"/>
              </a:defRPr>
            </a:lvl1pPr>
          </a:lstStyle>
          <a:p>
            <a:pPr lvl="0"/>
            <a:r>
              <a:rPr lang="en-US"/>
              <a:t>Agenda point 10</a:t>
            </a:r>
          </a:p>
        </p:txBody>
      </p:sp>
      <p:sp>
        <p:nvSpPr>
          <p:cNvPr id="112" name="Text Placeholder 5">
            <a:extLst>
              <a:ext uri="{FF2B5EF4-FFF2-40B4-BE49-F238E27FC236}">
                <a16:creationId xmlns:a16="http://schemas.microsoft.com/office/drawing/2014/main" id="{A5C6CEB9-305C-A8CB-26EF-490E5184D2FF}"/>
              </a:ext>
            </a:extLst>
          </p:cNvPr>
          <p:cNvSpPr>
            <a:spLocks noGrp="1"/>
          </p:cNvSpPr>
          <p:nvPr>
            <p:ph type="body" sz="quarter" idx="24" hasCustomPrompt="1"/>
          </p:nvPr>
        </p:nvSpPr>
        <p:spPr>
          <a:xfrm>
            <a:off x="7150054" y="5118532"/>
            <a:ext cx="3659245" cy="223837"/>
          </a:xfrm>
          <a:prstGeom prst="rect">
            <a:avLst/>
          </a:prstGeom>
        </p:spPr>
        <p:txBody>
          <a:bodyPr wrap="square">
            <a:spAutoFit/>
          </a:bodyPr>
          <a:lstStyle>
            <a:lvl1pPr marL="0" indent="0">
              <a:buNone/>
              <a:defRPr sz="1600">
                <a:solidFill>
                  <a:schemeClr val="accent2"/>
                </a:solidFill>
                <a:latin typeface="+mn-lt"/>
              </a:defRPr>
            </a:lvl1pPr>
          </a:lstStyle>
          <a:p>
            <a:pPr lvl="0"/>
            <a:r>
              <a:rPr lang="en-US"/>
              <a:t>Agenda point 11</a:t>
            </a:r>
          </a:p>
        </p:txBody>
      </p:sp>
      <p:sp>
        <p:nvSpPr>
          <p:cNvPr id="113" name="Text Placeholder 5">
            <a:extLst>
              <a:ext uri="{FF2B5EF4-FFF2-40B4-BE49-F238E27FC236}">
                <a16:creationId xmlns:a16="http://schemas.microsoft.com/office/drawing/2014/main" id="{E517E096-32C7-6F79-10A9-C9E8F1CE312C}"/>
              </a:ext>
            </a:extLst>
          </p:cNvPr>
          <p:cNvSpPr>
            <a:spLocks noGrp="1"/>
          </p:cNvSpPr>
          <p:nvPr>
            <p:ph type="body" sz="quarter" idx="25" hasCustomPrompt="1"/>
          </p:nvPr>
        </p:nvSpPr>
        <p:spPr>
          <a:xfrm>
            <a:off x="7150054" y="5950021"/>
            <a:ext cx="3659245" cy="223837"/>
          </a:xfrm>
          <a:prstGeom prst="rect">
            <a:avLst/>
          </a:prstGeom>
        </p:spPr>
        <p:txBody>
          <a:bodyPr wrap="square">
            <a:spAutoFit/>
          </a:bodyPr>
          <a:lstStyle>
            <a:lvl1pPr marL="0" indent="0">
              <a:buNone/>
              <a:defRPr sz="1600">
                <a:solidFill>
                  <a:schemeClr val="accent2"/>
                </a:solidFill>
                <a:latin typeface="+mn-lt"/>
              </a:defRPr>
            </a:lvl1pPr>
          </a:lstStyle>
          <a:p>
            <a:pPr lvl="0"/>
            <a:r>
              <a:rPr lang="en-US"/>
              <a:t>Agenda point 12</a:t>
            </a:r>
          </a:p>
        </p:txBody>
      </p:sp>
      <p:sp>
        <p:nvSpPr>
          <p:cNvPr id="114" name="Text Placeholder 5">
            <a:extLst>
              <a:ext uri="{FF2B5EF4-FFF2-40B4-BE49-F238E27FC236}">
                <a16:creationId xmlns:a16="http://schemas.microsoft.com/office/drawing/2014/main" id="{9C46CDD1-6206-AC70-78B1-521D25E1A5BC}"/>
              </a:ext>
            </a:extLst>
          </p:cNvPr>
          <p:cNvSpPr>
            <a:spLocks noGrp="1"/>
          </p:cNvSpPr>
          <p:nvPr>
            <p:ph type="body" sz="quarter" idx="26" hasCustomPrompt="1"/>
          </p:nvPr>
        </p:nvSpPr>
        <p:spPr>
          <a:xfrm>
            <a:off x="7150055" y="1778744"/>
            <a:ext cx="3659245" cy="223837"/>
          </a:xfrm>
          <a:prstGeom prst="rect">
            <a:avLst/>
          </a:prstGeom>
        </p:spPr>
        <p:txBody>
          <a:bodyPr wrap="square">
            <a:spAutoFit/>
          </a:bodyPr>
          <a:lstStyle>
            <a:lvl1pPr marL="0" indent="0">
              <a:buNone/>
              <a:defRPr sz="1600">
                <a:solidFill>
                  <a:schemeClr val="accent2"/>
                </a:solidFill>
                <a:latin typeface="+mn-lt"/>
              </a:defRPr>
            </a:lvl1pPr>
          </a:lstStyle>
          <a:p>
            <a:pPr lvl="0"/>
            <a:r>
              <a:rPr lang="en-US"/>
              <a:t>Agenda point 7</a:t>
            </a:r>
          </a:p>
        </p:txBody>
      </p:sp>
      <p:sp>
        <p:nvSpPr>
          <p:cNvPr id="115" name="Footer Placeholder 1">
            <a:extLst>
              <a:ext uri="{FF2B5EF4-FFF2-40B4-BE49-F238E27FC236}">
                <a16:creationId xmlns:a16="http://schemas.microsoft.com/office/drawing/2014/main" id="{7CADAE0B-D1FF-FC3D-B53E-F607B7BE53C1}"/>
              </a:ext>
            </a:extLst>
          </p:cNvPr>
          <p:cNvSpPr>
            <a:spLocks noGrp="1"/>
          </p:cNvSpPr>
          <p:nvPr>
            <p:ph type="ftr" sz="quarter" idx="10"/>
          </p:nvPr>
        </p:nvSpPr>
        <p:spPr>
          <a:xfrm>
            <a:off x="481013" y="149225"/>
            <a:ext cx="5472113" cy="360000"/>
          </a:xfrm>
          <a:prstGeom prst="rect">
            <a:avLst/>
          </a:prstGeom>
        </p:spPr>
        <p:txBody>
          <a:bodyPr/>
          <a:lstStyle/>
          <a:p>
            <a:pPr>
              <a:defRPr/>
            </a:pPr>
            <a:r>
              <a:rPr lang="en-US"/>
              <a:t>Presentation name | Month 2025</a:t>
            </a:r>
          </a:p>
        </p:txBody>
      </p:sp>
      <p:pic>
        <p:nvPicPr>
          <p:cNvPr id="2" name="Google Shape;19;p2">
            <a:extLst>
              <a:ext uri="{FF2B5EF4-FFF2-40B4-BE49-F238E27FC236}">
                <a16:creationId xmlns:a16="http://schemas.microsoft.com/office/drawing/2014/main" id="{929F9947-F22D-5A48-EF12-49A83E7C5246}"/>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Tree>
    <p:extLst>
      <p:ext uri="{BB962C8B-B14F-4D97-AF65-F5344CB8AC3E}">
        <p14:creationId xmlns:p14="http://schemas.microsoft.com/office/powerpoint/2010/main" val="303285334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0.4 TOC, 4 columns">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D6FCCB6E-56F6-4A97-9D3D-F32B1848E2EF}"/>
              </a:ext>
            </a:extLst>
          </p:cNvPr>
          <p:cNvSpPr>
            <a:spLocks noGrp="1"/>
          </p:cNvSpPr>
          <p:nvPr>
            <p:ph type="title" hasCustomPrompt="1"/>
          </p:nvPr>
        </p:nvSpPr>
        <p:spPr>
          <a:xfrm>
            <a:off x="481013" y="776287"/>
            <a:ext cx="11233150" cy="792163"/>
          </a:xfrm>
          <a:prstGeom prst="rect">
            <a:avLst/>
          </a:prstGeom>
        </p:spPr>
        <p:txBody>
          <a:bodyPr vert="horz" lIns="0" tIns="0" rIns="0" bIns="0" rtlCol="0" anchor="t">
            <a:noAutofit/>
          </a:bodyPr>
          <a:lstStyle>
            <a:lvl1pPr>
              <a:defRPr/>
            </a:lvl1pPr>
          </a:lstStyle>
          <a:p>
            <a:r>
              <a:rPr lang="en-US"/>
              <a:t>Agenda</a:t>
            </a:r>
          </a:p>
        </p:txBody>
      </p:sp>
      <p:sp>
        <p:nvSpPr>
          <p:cNvPr id="42" name="Google Shape;83;p10">
            <a:extLst>
              <a:ext uri="{FF2B5EF4-FFF2-40B4-BE49-F238E27FC236}">
                <a16:creationId xmlns:a16="http://schemas.microsoft.com/office/drawing/2014/main" id="{7E812B57-272B-4030-9021-C727AD3F658F}"/>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cxnSp>
        <p:nvCxnSpPr>
          <p:cNvPr id="41" name="Google Shape;438;p33">
            <a:extLst>
              <a:ext uri="{FF2B5EF4-FFF2-40B4-BE49-F238E27FC236}">
                <a16:creationId xmlns:a16="http://schemas.microsoft.com/office/drawing/2014/main" id="{1E223F98-02E3-46CD-9FC0-8DAFA15DAAC4}"/>
              </a:ext>
            </a:extLst>
          </p:cNvPr>
          <p:cNvCxnSpPr/>
          <p:nvPr userDrawn="1"/>
        </p:nvCxnSpPr>
        <p:spPr>
          <a:xfrm>
            <a:off x="481013" y="2712900"/>
            <a:ext cx="0" cy="972900"/>
          </a:xfrm>
          <a:prstGeom prst="straightConnector1">
            <a:avLst/>
          </a:prstGeom>
          <a:noFill/>
          <a:ln w="19050" cap="flat" cmpd="sng">
            <a:solidFill>
              <a:srgbClr val="02A3D5"/>
            </a:solidFill>
            <a:prstDash val="solid"/>
            <a:round/>
            <a:headEnd type="none" w="med" len="med"/>
            <a:tailEnd type="none" w="med" len="med"/>
          </a:ln>
        </p:spPr>
      </p:cxnSp>
      <p:cxnSp>
        <p:nvCxnSpPr>
          <p:cNvPr id="43" name="Google Shape;438;p33">
            <a:extLst>
              <a:ext uri="{FF2B5EF4-FFF2-40B4-BE49-F238E27FC236}">
                <a16:creationId xmlns:a16="http://schemas.microsoft.com/office/drawing/2014/main" id="{D2DEA1FA-4E40-4CD3-927F-E3B60B97E71D}"/>
              </a:ext>
            </a:extLst>
          </p:cNvPr>
          <p:cNvCxnSpPr/>
          <p:nvPr userDrawn="1"/>
        </p:nvCxnSpPr>
        <p:spPr>
          <a:xfrm>
            <a:off x="9813909" y="2734281"/>
            <a:ext cx="0" cy="972900"/>
          </a:xfrm>
          <a:prstGeom prst="straightConnector1">
            <a:avLst/>
          </a:prstGeom>
          <a:noFill/>
          <a:ln w="19050" cap="flat" cmpd="sng">
            <a:solidFill>
              <a:srgbClr val="02A3D5"/>
            </a:solidFill>
            <a:prstDash val="solid"/>
            <a:round/>
            <a:headEnd type="none" w="med" len="med"/>
            <a:tailEnd type="none" w="med" len="med"/>
          </a:ln>
        </p:spPr>
      </p:cxnSp>
      <p:cxnSp>
        <p:nvCxnSpPr>
          <p:cNvPr id="44" name="Google Shape;438;p33">
            <a:extLst>
              <a:ext uri="{FF2B5EF4-FFF2-40B4-BE49-F238E27FC236}">
                <a16:creationId xmlns:a16="http://schemas.microsoft.com/office/drawing/2014/main" id="{5F7553C6-25F6-4961-BD75-07F913ADC0EC}"/>
              </a:ext>
            </a:extLst>
          </p:cNvPr>
          <p:cNvCxnSpPr/>
          <p:nvPr userDrawn="1"/>
        </p:nvCxnSpPr>
        <p:spPr>
          <a:xfrm>
            <a:off x="3700002" y="2737962"/>
            <a:ext cx="0" cy="972900"/>
          </a:xfrm>
          <a:prstGeom prst="straightConnector1">
            <a:avLst/>
          </a:prstGeom>
          <a:noFill/>
          <a:ln w="19050" cap="flat" cmpd="sng">
            <a:solidFill>
              <a:srgbClr val="02A3D5"/>
            </a:solidFill>
            <a:prstDash val="solid"/>
            <a:round/>
            <a:headEnd type="none" w="med" len="med"/>
            <a:tailEnd type="none" w="med" len="med"/>
          </a:ln>
        </p:spPr>
      </p:cxnSp>
      <p:cxnSp>
        <p:nvCxnSpPr>
          <p:cNvPr id="45" name="Google Shape;438;p33">
            <a:extLst>
              <a:ext uri="{FF2B5EF4-FFF2-40B4-BE49-F238E27FC236}">
                <a16:creationId xmlns:a16="http://schemas.microsoft.com/office/drawing/2014/main" id="{DBFC026C-9FF3-4316-B6C6-3377969AD359}"/>
              </a:ext>
            </a:extLst>
          </p:cNvPr>
          <p:cNvCxnSpPr/>
          <p:nvPr userDrawn="1"/>
        </p:nvCxnSpPr>
        <p:spPr>
          <a:xfrm>
            <a:off x="6885712" y="2734281"/>
            <a:ext cx="0" cy="972900"/>
          </a:xfrm>
          <a:prstGeom prst="straightConnector1">
            <a:avLst/>
          </a:prstGeom>
          <a:noFill/>
          <a:ln w="19050" cap="flat" cmpd="sng">
            <a:solidFill>
              <a:srgbClr val="02A3D5"/>
            </a:solidFill>
            <a:prstDash val="solid"/>
            <a:round/>
            <a:headEnd type="none" w="med" len="med"/>
            <a:tailEnd type="none" w="med" len="med"/>
          </a:ln>
        </p:spPr>
      </p:cxnSp>
      <p:sp>
        <p:nvSpPr>
          <p:cNvPr id="46" name="Text Placeholder 5">
            <a:extLst>
              <a:ext uri="{FF2B5EF4-FFF2-40B4-BE49-F238E27FC236}">
                <a16:creationId xmlns:a16="http://schemas.microsoft.com/office/drawing/2014/main" id="{4C160A0F-A870-44CB-BBCE-7DCA3F9BC86E}"/>
              </a:ext>
            </a:extLst>
          </p:cNvPr>
          <p:cNvSpPr>
            <a:spLocks noGrp="1"/>
          </p:cNvSpPr>
          <p:nvPr>
            <p:ph type="body" sz="quarter" idx="15" hasCustomPrompt="1"/>
          </p:nvPr>
        </p:nvSpPr>
        <p:spPr>
          <a:xfrm>
            <a:off x="481013" y="2283937"/>
            <a:ext cx="1722205" cy="246221"/>
          </a:xfrm>
          <a:prstGeom prst="rect">
            <a:avLst/>
          </a:prstGeom>
        </p:spPr>
        <p:txBody>
          <a:bodyPr wrap="square">
            <a:spAutoFit/>
          </a:bodyPr>
          <a:lstStyle>
            <a:lvl1pPr marL="0" indent="0">
              <a:buNone/>
              <a:defRPr sz="1600">
                <a:solidFill>
                  <a:schemeClr val="accent2"/>
                </a:solidFill>
                <a:latin typeface="+mn-lt"/>
              </a:defRPr>
            </a:lvl1pPr>
          </a:lstStyle>
          <a:p>
            <a:pPr lvl="0"/>
            <a:r>
              <a:rPr lang="en-US"/>
              <a:t>Agenda point 1</a:t>
            </a:r>
          </a:p>
        </p:txBody>
      </p:sp>
      <p:sp>
        <p:nvSpPr>
          <p:cNvPr id="47" name="Text Placeholder 5">
            <a:extLst>
              <a:ext uri="{FF2B5EF4-FFF2-40B4-BE49-F238E27FC236}">
                <a16:creationId xmlns:a16="http://schemas.microsoft.com/office/drawing/2014/main" id="{D3AB7F66-5251-4FC6-8B50-7E3931E1F3F4}"/>
              </a:ext>
            </a:extLst>
          </p:cNvPr>
          <p:cNvSpPr>
            <a:spLocks noGrp="1"/>
          </p:cNvSpPr>
          <p:nvPr>
            <p:ph type="body" sz="quarter" idx="16" hasCustomPrompt="1"/>
          </p:nvPr>
        </p:nvSpPr>
        <p:spPr>
          <a:xfrm>
            <a:off x="533206" y="2735957"/>
            <a:ext cx="1722205" cy="523220"/>
          </a:xfrm>
          <a:prstGeom prst="rect">
            <a:avLst/>
          </a:prstGeom>
        </p:spPr>
        <p:txBody>
          <a:bodyPr wrap="square">
            <a:spAutoFit/>
          </a:bodyPr>
          <a:lstStyle>
            <a:lvl1pPr marL="0" indent="0">
              <a:buNone/>
              <a:defRPr sz="1200">
                <a:solidFill>
                  <a:schemeClr val="accent2"/>
                </a:solidFill>
                <a:latin typeface="+mn-lt"/>
              </a:defRPr>
            </a:lvl1pPr>
          </a:lstStyle>
          <a:p>
            <a:pPr lvl="0"/>
            <a:r>
              <a:rPr lang="en-US"/>
              <a:t>Agenda content 1</a:t>
            </a:r>
          </a:p>
          <a:p>
            <a:pPr lvl="0"/>
            <a:r>
              <a:rPr lang="en-US"/>
              <a:t>(delete as applicable)</a:t>
            </a:r>
          </a:p>
        </p:txBody>
      </p:sp>
      <p:sp>
        <p:nvSpPr>
          <p:cNvPr id="48" name="Text Placeholder 5">
            <a:extLst>
              <a:ext uri="{FF2B5EF4-FFF2-40B4-BE49-F238E27FC236}">
                <a16:creationId xmlns:a16="http://schemas.microsoft.com/office/drawing/2014/main" id="{4C3D488D-FA62-4622-9FF2-51947B6E8122}"/>
              </a:ext>
            </a:extLst>
          </p:cNvPr>
          <p:cNvSpPr>
            <a:spLocks noGrp="1"/>
          </p:cNvSpPr>
          <p:nvPr>
            <p:ph type="body" sz="quarter" idx="17" hasCustomPrompt="1"/>
          </p:nvPr>
        </p:nvSpPr>
        <p:spPr>
          <a:xfrm>
            <a:off x="3659523" y="2283937"/>
            <a:ext cx="1722205" cy="246221"/>
          </a:xfrm>
          <a:prstGeom prst="rect">
            <a:avLst/>
          </a:prstGeom>
        </p:spPr>
        <p:txBody>
          <a:bodyPr wrap="square">
            <a:spAutoFit/>
          </a:bodyPr>
          <a:lstStyle>
            <a:lvl1pPr marL="0" indent="0">
              <a:buNone/>
              <a:defRPr sz="1600">
                <a:solidFill>
                  <a:schemeClr val="accent2"/>
                </a:solidFill>
                <a:latin typeface="+mn-lt"/>
              </a:defRPr>
            </a:lvl1pPr>
          </a:lstStyle>
          <a:p>
            <a:pPr lvl="0"/>
            <a:r>
              <a:rPr lang="en-US"/>
              <a:t>Agenda point 2</a:t>
            </a:r>
          </a:p>
        </p:txBody>
      </p:sp>
      <p:sp>
        <p:nvSpPr>
          <p:cNvPr id="49" name="Text Placeholder 5">
            <a:extLst>
              <a:ext uri="{FF2B5EF4-FFF2-40B4-BE49-F238E27FC236}">
                <a16:creationId xmlns:a16="http://schemas.microsoft.com/office/drawing/2014/main" id="{2AC31086-D6EF-4027-9155-413BD6DA46F3}"/>
              </a:ext>
            </a:extLst>
          </p:cNvPr>
          <p:cNvSpPr>
            <a:spLocks noGrp="1"/>
          </p:cNvSpPr>
          <p:nvPr>
            <p:ph type="body" sz="quarter" idx="18" hasCustomPrompt="1"/>
          </p:nvPr>
        </p:nvSpPr>
        <p:spPr>
          <a:xfrm>
            <a:off x="3752103" y="2735957"/>
            <a:ext cx="1722205" cy="523220"/>
          </a:xfrm>
          <a:prstGeom prst="rect">
            <a:avLst/>
          </a:prstGeom>
        </p:spPr>
        <p:txBody>
          <a:bodyPr wrap="square">
            <a:spAutoFit/>
          </a:bodyPr>
          <a:lstStyle>
            <a:lvl1pPr marL="0" indent="0">
              <a:buNone/>
              <a:defRPr sz="1200">
                <a:solidFill>
                  <a:schemeClr val="accent2"/>
                </a:solidFill>
                <a:latin typeface="+mn-lt"/>
              </a:defRPr>
            </a:lvl1pPr>
          </a:lstStyle>
          <a:p>
            <a:pPr lvl="0"/>
            <a:r>
              <a:rPr lang="en-US"/>
              <a:t>Agenda content 2</a:t>
            </a:r>
          </a:p>
          <a:p>
            <a:pPr lvl="0"/>
            <a:r>
              <a:rPr lang="en-US"/>
              <a:t>(delete as applicable)</a:t>
            </a:r>
          </a:p>
        </p:txBody>
      </p:sp>
      <p:sp>
        <p:nvSpPr>
          <p:cNvPr id="50" name="Text Placeholder 5">
            <a:extLst>
              <a:ext uri="{FF2B5EF4-FFF2-40B4-BE49-F238E27FC236}">
                <a16:creationId xmlns:a16="http://schemas.microsoft.com/office/drawing/2014/main" id="{F4E447E3-A678-484F-B8E2-2906465AC593}"/>
              </a:ext>
            </a:extLst>
          </p:cNvPr>
          <p:cNvSpPr>
            <a:spLocks noGrp="1"/>
          </p:cNvSpPr>
          <p:nvPr>
            <p:ph type="body" sz="quarter" idx="19" hasCustomPrompt="1"/>
          </p:nvPr>
        </p:nvSpPr>
        <p:spPr>
          <a:xfrm>
            <a:off x="6838033" y="2283937"/>
            <a:ext cx="1722205" cy="246221"/>
          </a:xfrm>
          <a:prstGeom prst="rect">
            <a:avLst/>
          </a:prstGeom>
        </p:spPr>
        <p:txBody>
          <a:bodyPr wrap="square">
            <a:spAutoFit/>
          </a:bodyPr>
          <a:lstStyle>
            <a:lvl1pPr marL="0" indent="0">
              <a:buNone/>
              <a:defRPr sz="1600">
                <a:solidFill>
                  <a:schemeClr val="accent2"/>
                </a:solidFill>
                <a:latin typeface="+mn-lt"/>
              </a:defRPr>
            </a:lvl1pPr>
          </a:lstStyle>
          <a:p>
            <a:pPr lvl="0"/>
            <a:r>
              <a:rPr lang="en-US"/>
              <a:t>Agenda point 3</a:t>
            </a:r>
          </a:p>
        </p:txBody>
      </p:sp>
      <p:sp>
        <p:nvSpPr>
          <p:cNvPr id="51" name="Text Placeholder 5">
            <a:extLst>
              <a:ext uri="{FF2B5EF4-FFF2-40B4-BE49-F238E27FC236}">
                <a16:creationId xmlns:a16="http://schemas.microsoft.com/office/drawing/2014/main" id="{0BACA5E1-4589-488A-95BE-173FA0F92C91}"/>
              </a:ext>
            </a:extLst>
          </p:cNvPr>
          <p:cNvSpPr>
            <a:spLocks noGrp="1"/>
          </p:cNvSpPr>
          <p:nvPr>
            <p:ph type="body" sz="quarter" idx="20" hasCustomPrompt="1"/>
          </p:nvPr>
        </p:nvSpPr>
        <p:spPr>
          <a:xfrm>
            <a:off x="6937812" y="2735957"/>
            <a:ext cx="1722205" cy="523220"/>
          </a:xfrm>
          <a:prstGeom prst="rect">
            <a:avLst/>
          </a:prstGeom>
        </p:spPr>
        <p:txBody>
          <a:bodyPr wrap="square">
            <a:spAutoFit/>
          </a:bodyPr>
          <a:lstStyle>
            <a:lvl1pPr marL="0" indent="0">
              <a:buNone/>
              <a:defRPr sz="1200">
                <a:solidFill>
                  <a:schemeClr val="accent2"/>
                </a:solidFill>
                <a:latin typeface="+mn-lt"/>
              </a:defRPr>
            </a:lvl1pPr>
          </a:lstStyle>
          <a:p>
            <a:pPr lvl="0"/>
            <a:r>
              <a:rPr lang="en-US"/>
              <a:t>Agenda content 3</a:t>
            </a:r>
          </a:p>
          <a:p>
            <a:pPr lvl="0"/>
            <a:r>
              <a:rPr lang="en-US"/>
              <a:t>(delete as applicable)</a:t>
            </a:r>
          </a:p>
        </p:txBody>
      </p:sp>
      <p:sp>
        <p:nvSpPr>
          <p:cNvPr id="52" name="Text Placeholder 5">
            <a:extLst>
              <a:ext uri="{FF2B5EF4-FFF2-40B4-BE49-F238E27FC236}">
                <a16:creationId xmlns:a16="http://schemas.microsoft.com/office/drawing/2014/main" id="{C754825A-38ED-4316-9336-A3C8BBF571F6}"/>
              </a:ext>
            </a:extLst>
          </p:cNvPr>
          <p:cNvSpPr>
            <a:spLocks noGrp="1"/>
          </p:cNvSpPr>
          <p:nvPr>
            <p:ph type="body" sz="quarter" idx="21" hasCustomPrompt="1"/>
          </p:nvPr>
        </p:nvSpPr>
        <p:spPr>
          <a:xfrm>
            <a:off x="9779187" y="2283937"/>
            <a:ext cx="1722205" cy="246221"/>
          </a:xfrm>
          <a:prstGeom prst="rect">
            <a:avLst/>
          </a:prstGeom>
        </p:spPr>
        <p:txBody>
          <a:bodyPr wrap="square">
            <a:spAutoFit/>
          </a:bodyPr>
          <a:lstStyle>
            <a:lvl1pPr marL="0" indent="0">
              <a:buNone/>
              <a:defRPr sz="1600">
                <a:solidFill>
                  <a:schemeClr val="accent2"/>
                </a:solidFill>
                <a:latin typeface="+mn-lt"/>
              </a:defRPr>
            </a:lvl1pPr>
          </a:lstStyle>
          <a:p>
            <a:pPr lvl="0"/>
            <a:r>
              <a:rPr lang="en-US"/>
              <a:t>Agenda point 4</a:t>
            </a:r>
          </a:p>
        </p:txBody>
      </p:sp>
      <p:sp>
        <p:nvSpPr>
          <p:cNvPr id="53" name="Text Placeholder 5">
            <a:extLst>
              <a:ext uri="{FF2B5EF4-FFF2-40B4-BE49-F238E27FC236}">
                <a16:creationId xmlns:a16="http://schemas.microsoft.com/office/drawing/2014/main" id="{20AFAD27-D5B4-4A8F-B3A7-D1D86DDC425A}"/>
              </a:ext>
            </a:extLst>
          </p:cNvPr>
          <p:cNvSpPr>
            <a:spLocks noGrp="1"/>
          </p:cNvSpPr>
          <p:nvPr>
            <p:ph type="body" sz="quarter" idx="22" hasCustomPrompt="1"/>
          </p:nvPr>
        </p:nvSpPr>
        <p:spPr>
          <a:xfrm>
            <a:off x="9878966" y="2735957"/>
            <a:ext cx="1722205" cy="523220"/>
          </a:xfrm>
          <a:prstGeom prst="rect">
            <a:avLst/>
          </a:prstGeom>
        </p:spPr>
        <p:txBody>
          <a:bodyPr wrap="square">
            <a:spAutoFit/>
          </a:bodyPr>
          <a:lstStyle>
            <a:lvl1pPr marL="0" indent="0">
              <a:buNone/>
              <a:defRPr sz="1200">
                <a:solidFill>
                  <a:schemeClr val="accent2"/>
                </a:solidFill>
                <a:latin typeface="+mn-lt"/>
              </a:defRPr>
            </a:lvl1pPr>
          </a:lstStyle>
          <a:p>
            <a:pPr lvl="0"/>
            <a:r>
              <a:rPr lang="en-US"/>
              <a:t>Agenda content 4</a:t>
            </a:r>
          </a:p>
          <a:p>
            <a:pPr lvl="0"/>
            <a:r>
              <a:rPr lang="en-US"/>
              <a:t>(delete as applicable)</a:t>
            </a:r>
          </a:p>
        </p:txBody>
      </p:sp>
      <p:cxnSp>
        <p:nvCxnSpPr>
          <p:cNvPr id="54" name="Google Shape;438;p33">
            <a:extLst>
              <a:ext uri="{FF2B5EF4-FFF2-40B4-BE49-F238E27FC236}">
                <a16:creationId xmlns:a16="http://schemas.microsoft.com/office/drawing/2014/main" id="{FCD3F572-94E1-4C41-845A-0CF50A79DD1E}"/>
              </a:ext>
            </a:extLst>
          </p:cNvPr>
          <p:cNvCxnSpPr/>
          <p:nvPr userDrawn="1"/>
        </p:nvCxnSpPr>
        <p:spPr>
          <a:xfrm>
            <a:off x="481013" y="4854413"/>
            <a:ext cx="0" cy="972900"/>
          </a:xfrm>
          <a:prstGeom prst="straightConnector1">
            <a:avLst/>
          </a:prstGeom>
          <a:noFill/>
          <a:ln w="19050" cap="flat" cmpd="sng">
            <a:solidFill>
              <a:srgbClr val="02A3D5"/>
            </a:solidFill>
            <a:prstDash val="solid"/>
            <a:round/>
            <a:headEnd type="none" w="med" len="med"/>
            <a:tailEnd type="none" w="med" len="med"/>
          </a:ln>
        </p:spPr>
      </p:cxnSp>
      <p:cxnSp>
        <p:nvCxnSpPr>
          <p:cNvPr id="55" name="Google Shape;438;p33">
            <a:extLst>
              <a:ext uri="{FF2B5EF4-FFF2-40B4-BE49-F238E27FC236}">
                <a16:creationId xmlns:a16="http://schemas.microsoft.com/office/drawing/2014/main" id="{2D280CD9-2C97-4FC9-BE99-CE97DEE44FFE}"/>
              </a:ext>
            </a:extLst>
          </p:cNvPr>
          <p:cNvCxnSpPr/>
          <p:nvPr userDrawn="1"/>
        </p:nvCxnSpPr>
        <p:spPr>
          <a:xfrm>
            <a:off x="9813909" y="4875794"/>
            <a:ext cx="0" cy="972900"/>
          </a:xfrm>
          <a:prstGeom prst="straightConnector1">
            <a:avLst/>
          </a:prstGeom>
          <a:noFill/>
          <a:ln w="19050" cap="flat" cmpd="sng">
            <a:solidFill>
              <a:srgbClr val="02A3D5"/>
            </a:solidFill>
            <a:prstDash val="solid"/>
            <a:round/>
            <a:headEnd type="none" w="med" len="med"/>
            <a:tailEnd type="none" w="med" len="med"/>
          </a:ln>
        </p:spPr>
      </p:cxnSp>
      <p:cxnSp>
        <p:nvCxnSpPr>
          <p:cNvPr id="56" name="Google Shape;438;p33">
            <a:extLst>
              <a:ext uri="{FF2B5EF4-FFF2-40B4-BE49-F238E27FC236}">
                <a16:creationId xmlns:a16="http://schemas.microsoft.com/office/drawing/2014/main" id="{8D6771AA-3E85-40EC-B4F5-1CF17D77C98B}"/>
              </a:ext>
            </a:extLst>
          </p:cNvPr>
          <p:cNvCxnSpPr/>
          <p:nvPr userDrawn="1"/>
        </p:nvCxnSpPr>
        <p:spPr>
          <a:xfrm>
            <a:off x="3700002" y="4879475"/>
            <a:ext cx="0" cy="972900"/>
          </a:xfrm>
          <a:prstGeom prst="straightConnector1">
            <a:avLst/>
          </a:prstGeom>
          <a:noFill/>
          <a:ln w="19050" cap="flat" cmpd="sng">
            <a:solidFill>
              <a:srgbClr val="02A3D5"/>
            </a:solidFill>
            <a:prstDash val="solid"/>
            <a:round/>
            <a:headEnd type="none" w="med" len="med"/>
            <a:tailEnd type="none" w="med" len="med"/>
          </a:ln>
        </p:spPr>
      </p:cxnSp>
      <p:cxnSp>
        <p:nvCxnSpPr>
          <p:cNvPr id="57" name="Google Shape;438;p33">
            <a:extLst>
              <a:ext uri="{FF2B5EF4-FFF2-40B4-BE49-F238E27FC236}">
                <a16:creationId xmlns:a16="http://schemas.microsoft.com/office/drawing/2014/main" id="{CC013C06-5E35-4F93-8CE2-AFF209EA3F41}"/>
              </a:ext>
            </a:extLst>
          </p:cNvPr>
          <p:cNvCxnSpPr/>
          <p:nvPr userDrawn="1"/>
        </p:nvCxnSpPr>
        <p:spPr>
          <a:xfrm>
            <a:off x="6885712" y="4875794"/>
            <a:ext cx="0" cy="972900"/>
          </a:xfrm>
          <a:prstGeom prst="straightConnector1">
            <a:avLst/>
          </a:prstGeom>
          <a:noFill/>
          <a:ln w="19050" cap="flat" cmpd="sng">
            <a:solidFill>
              <a:srgbClr val="02A3D5"/>
            </a:solidFill>
            <a:prstDash val="solid"/>
            <a:round/>
            <a:headEnd type="none" w="med" len="med"/>
            <a:tailEnd type="none" w="med" len="med"/>
          </a:ln>
        </p:spPr>
      </p:cxnSp>
      <p:sp>
        <p:nvSpPr>
          <p:cNvPr id="58" name="Text Placeholder 5">
            <a:extLst>
              <a:ext uri="{FF2B5EF4-FFF2-40B4-BE49-F238E27FC236}">
                <a16:creationId xmlns:a16="http://schemas.microsoft.com/office/drawing/2014/main" id="{BCB75BEB-9D89-4D2D-A71F-ECAB5B693403}"/>
              </a:ext>
            </a:extLst>
          </p:cNvPr>
          <p:cNvSpPr>
            <a:spLocks noGrp="1"/>
          </p:cNvSpPr>
          <p:nvPr>
            <p:ph type="body" sz="quarter" idx="23" hasCustomPrompt="1"/>
          </p:nvPr>
        </p:nvSpPr>
        <p:spPr>
          <a:xfrm>
            <a:off x="481013" y="4425450"/>
            <a:ext cx="1722205" cy="246221"/>
          </a:xfrm>
          <a:prstGeom prst="rect">
            <a:avLst/>
          </a:prstGeom>
        </p:spPr>
        <p:txBody>
          <a:bodyPr wrap="square">
            <a:spAutoFit/>
          </a:bodyPr>
          <a:lstStyle>
            <a:lvl1pPr marL="0" indent="0">
              <a:buNone/>
              <a:defRPr sz="1600">
                <a:solidFill>
                  <a:schemeClr val="accent2"/>
                </a:solidFill>
                <a:latin typeface="+mn-lt"/>
              </a:defRPr>
            </a:lvl1pPr>
          </a:lstStyle>
          <a:p>
            <a:pPr lvl="0"/>
            <a:r>
              <a:rPr lang="en-US"/>
              <a:t>Agenda point 5</a:t>
            </a:r>
          </a:p>
        </p:txBody>
      </p:sp>
      <p:sp>
        <p:nvSpPr>
          <p:cNvPr id="59" name="Text Placeholder 5">
            <a:extLst>
              <a:ext uri="{FF2B5EF4-FFF2-40B4-BE49-F238E27FC236}">
                <a16:creationId xmlns:a16="http://schemas.microsoft.com/office/drawing/2014/main" id="{9E846FF0-7CDB-4935-99A7-6124FF52510B}"/>
              </a:ext>
            </a:extLst>
          </p:cNvPr>
          <p:cNvSpPr>
            <a:spLocks noGrp="1"/>
          </p:cNvSpPr>
          <p:nvPr>
            <p:ph type="body" sz="quarter" idx="24" hasCustomPrompt="1"/>
          </p:nvPr>
        </p:nvSpPr>
        <p:spPr>
          <a:xfrm>
            <a:off x="533206" y="4877470"/>
            <a:ext cx="1722205" cy="523220"/>
          </a:xfrm>
          <a:prstGeom prst="rect">
            <a:avLst/>
          </a:prstGeom>
        </p:spPr>
        <p:txBody>
          <a:bodyPr wrap="square">
            <a:spAutoFit/>
          </a:bodyPr>
          <a:lstStyle>
            <a:lvl1pPr marL="0" indent="0">
              <a:buNone/>
              <a:defRPr sz="1200">
                <a:solidFill>
                  <a:schemeClr val="accent2"/>
                </a:solidFill>
                <a:latin typeface="+mn-lt"/>
              </a:defRPr>
            </a:lvl1pPr>
          </a:lstStyle>
          <a:p>
            <a:pPr lvl="0"/>
            <a:r>
              <a:rPr lang="en-US"/>
              <a:t>Agenda content 5</a:t>
            </a:r>
          </a:p>
          <a:p>
            <a:pPr lvl="0"/>
            <a:r>
              <a:rPr lang="en-US"/>
              <a:t>(delete as applicable)</a:t>
            </a:r>
          </a:p>
        </p:txBody>
      </p:sp>
      <p:sp>
        <p:nvSpPr>
          <p:cNvPr id="60" name="Text Placeholder 5">
            <a:extLst>
              <a:ext uri="{FF2B5EF4-FFF2-40B4-BE49-F238E27FC236}">
                <a16:creationId xmlns:a16="http://schemas.microsoft.com/office/drawing/2014/main" id="{AF2D2E70-E7D1-446F-AAA3-FE1E48506B4E}"/>
              </a:ext>
            </a:extLst>
          </p:cNvPr>
          <p:cNvSpPr>
            <a:spLocks noGrp="1"/>
          </p:cNvSpPr>
          <p:nvPr>
            <p:ph type="body" sz="quarter" idx="25" hasCustomPrompt="1"/>
          </p:nvPr>
        </p:nvSpPr>
        <p:spPr>
          <a:xfrm>
            <a:off x="3659523" y="4425450"/>
            <a:ext cx="1722205" cy="246221"/>
          </a:xfrm>
          <a:prstGeom prst="rect">
            <a:avLst/>
          </a:prstGeom>
        </p:spPr>
        <p:txBody>
          <a:bodyPr wrap="square">
            <a:spAutoFit/>
          </a:bodyPr>
          <a:lstStyle>
            <a:lvl1pPr marL="0" indent="0">
              <a:buNone/>
              <a:defRPr sz="1600">
                <a:solidFill>
                  <a:schemeClr val="accent2"/>
                </a:solidFill>
                <a:latin typeface="+mn-lt"/>
              </a:defRPr>
            </a:lvl1pPr>
          </a:lstStyle>
          <a:p>
            <a:pPr lvl="0"/>
            <a:r>
              <a:rPr lang="en-US"/>
              <a:t>Agenda point 6</a:t>
            </a:r>
          </a:p>
        </p:txBody>
      </p:sp>
      <p:sp>
        <p:nvSpPr>
          <p:cNvPr id="61" name="Text Placeholder 5">
            <a:extLst>
              <a:ext uri="{FF2B5EF4-FFF2-40B4-BE49-F238E27FC236}">
                <a16:creationId xmlns:a16="http://schemas.microsoft.com/office/drawing/2014/main" id="{9946947F-4FE0-4673-A1CC-9C07D82B626D}"/>
              </a:ext>
            </a:extLst>
          </p:cNvPr>
          <p:cNvSpPr>
            <a:spLocks noGrp="1"/>
          </p:cNvSpPr>
          <p:nvPr>
            <p:ph type="body" sz="quarter" idx="26" hasCustomPrompt="1"/>
          </p:nvPr>
        </p:nvSpPr>
        <p:spPr>
          <a:xfrm>
            <a:off x="3752103" y="4877470"/>
            <a:ext cx="1722205" cy="523220"/>
          </a:xfrm>
          <a:prstGeom prst="rect">
            <a:avLst/>
          </a:prstGeom>
        </p:spPr>
        <p:txBody>
          <a:bodyPr wrap="square">
            <a:spAutoFit/>
          </a:bodyPr>
          <a:lstStyle>
            <a:lvl1pPr marL="0" indent="0">
              <a:buNone/>
              <a:defRPr sz="1200">
                <a:solidFill>
                  <a:schemeClr val="accent2"/>
                </a:solidFill>
                <a:latin typeface="+mn-lt"/>
              </a:defRPr>
            </a:lvl1pPr>
          </a:lstStyle>
          <a:p>
            <a:pPr lvl="0"/>
            <a:r>
              <a:rPr lang="en-US"/>
              <a:t>Agenda content 6</a:t>
            </a:r>
          </a:p>
          <a:p>
            <a:pPr lvl="0"/>
            <a:r>
              <a:rPr lang="en-US"/>
              <a:t>(delete as applicable)</a:t>
            </a:r>
          </a:p>
        </p:txBody>
      </p:sp>
      <p:sp>
        <p:nvSpPr>
          <p:cNvPr id="62" name="Text Placeholder 5">
            <a:extLst>
              <a:ext uri="{FF2B5EF4-FFF2-40B4-BE49-F238E27FC236}">
                <a16:creationId xmlns:a16="http://schemas.microsoft.com/office/drawing/2014/main" id="{8B29E283-292F-4EA1-B532-A60F9CB39AC1}"/>
              </a:ext>
            </a:extLst>
          </p:cNvPr>
          <p:cNvSpPr>
            <a:spLocks noGrp="1"/>
          </p:cNvSpPr>
          <p:nvPr>
            <p:ph type="body" sz="quarter" idx="27" hasCustomPrompt="1"/>
          </p:nvPr>
        </p:nvSpPr>
        <p:spPr>
          <a:xfrm>
            <a:off x="6838033" y="4425450"/>
            <a:ext cx="1722205" cy="246221"/>
          </a:xfrm>
          <a:prstGeom prst="rect">
            <a:avLst/>
          </a:prstGeom>
        </p:spPr>
        <p:txBody>
          <a:bodyPr wrap="square">
            <a:spAutoFit/>
          </a:bodyPr>
          <a:lstStyle>
            <a:lvl1pPr marL="0" indent="0">
              <a:buNone/>
              <a:defRPr sz="1600">
                <a:solidFill>
                  <a:schemeClr val="accent2"/>
                </a:solidFill>
                <a:latin typeface="+mn-lt"/>
              </a:defRPr>
            </a:lvl1pPr>
          </a:lstStyle>
          <a:p>
            <a:pPr lvl="0"/>
            <a:r>
              <a:rPr lang="en-US"/>
              <a:t>Agenda point 7</a:t>
            </a:r>
          </a:p>
        </p:txBody>
      </p:sp>
      <p:sp>
        <p:nvSpPr>
          <p:cNvPr id="63" name="Text Placeholder 5">
            <a:extLst>
              <a:ext uri="{FF2B5EF4-FFF2-40B4-BE49-F238E27FC236}">
                <a16:creationId xmlns:a16="http://schemas.microsoft.com/office/drawing/2014/main" id="{639B701B-6C84-44A7-8A1F-735F48E1D716}"/>
              </a:ext>
            </a:extLst>
          </p:cNvPr>
          <p:cNvSpPr>
            <a:spLocks noGrp="1"/>
          </p:cNvSpPr>
          <p:nvPr>
            <p:ph type="body" sz="quarter" idx="28" hasCustomPrompt="1"/>
          </p:nvPr>
        </p:nvSpPr>
        <p:spPr>
          <a:xfrm>
            <a:off x="6937812" y="4877470"/>
            <a:ext cx="1722205" cy="523220"/>
          </a:xfrm>
          <a:prstGeom prst="rect">
            <a:avLst/>
          </a:prstGeom>
        </p:spPr>
        <p:txBody>
          <a:bodyPr wrap="square">
            <a:spAutoFit/>
          </a:bodyPr>
          <a:lstStyle>
            <a:lvl1pPr marL="0" indent="0">
              <a:buNone/>
              <a:defRPr sz="1200">
                <a:solidFill>
                  <a:schemeClr val="accent2"/>
                </a:solidFill>
                <a:latin typeface="+mn-lt"/>
              </a:defRPr>
            </a:lvl1pPr>
          </a:lstStyle>
          <a:p>
            <a:pPr lvl="0"/>
            <a:r>
              <a:rPr lang="en-US"/>
              <a:t>Agenda content 7</a:t>
            </a:r>
          </a:p>
          <a:p>
            <a:pPr lvl="0"/>
            <a:r>
              <a:rPr lang="en-US"/>
              <a:t>(delete as applicable)</a:t>
            </a:r>
          </a:p>
        </p:txBody>
      </p:sp>
      <p:sp>
        <p:nvSpPr>
          <p:cNvPr id="64" name="Text Placeholder 5">
            <a:extLst>
              <a:ext uri="{FF2B5EF4-FFF2-40B4-BE49-F238E27FC236}">
                <a16:creationId xmlns:a16="http://schemas.microsoft.com/office/drawing/2014/main" id="{7FED58F2-A54F-473F-B5DF-A5FEE70C7C22}"/>
              </a:ext>
            </a:extLst>
          </p:cNvPr>
          <p:cNvSpPr>
            <a:spLocks noGrp="1"/>
          </p:cNvSpPr>
          <p:nvPr>
            <p:ph type="body" sz="quarter" idx="29" hasCustomPrompt="1"/>
          </p:nvPr>
        </p:nvSpPr>
        <p:spPr>
          <a:xfrm>
            <a:off x="9779187" y="4425450"/>
            <a:ext cx="1722205" cy="246221"/>
          </a:xfrm>
          <a:prstGeom prst="rect">
            <a:avLst/>
          </a:prstGeom>
        </p:spPr>
        <p:txBody>
          <a:bodyPr wrap="square">
            <a:spAutoFit/>
          </a:bodyPr>
          <a:lstStyle>
            <a:lvl1pPr marL="0" indent="0">
              <a:buNone/>
              <a:defRPr sz="1600">
                <a:solidFill>
                  <a:schemeClr val="accent2"/>
                </a:solidFill>
                <a:latin typeface="+mn-lt"/>
              </a:defRPr>
            </a:lvl1pPr>
          </a:lstStyle>
          <a:p>
            <a:pPr lvl="0"/>
            <a:r>
              <a:rPr lang="en-US"/>
              <a:t>Agenda point 8</a:t>
            </a:r>
          </a:p>
        </p:txBody>
      </p:sp>
      <p:sp>
        <p:nvSpPr>
          <p:cNvPr id="65" name="Text Placeholder 5">
            <a:extLst>
              <a:ext uri="{FF2B5EF4-FFF2-40B4-BE49-F238E27FC236}">
                <a16:creationId xmlns:a16="http://schemas.microsoft.com/office/drawing/2014/main" id="{3A284311-F5A1-4E6E-A1B5-004366B4DF29}"/>
              </a:ext>
            </a:extLst>
          </p:cNvPr>
          <p:cNvSpPr>
            <a:spLocks noGrp="1"/>
          </p:cNvSpPr>
          <p:nvPr>
            <p:ph type="body" sz="quarter" idx="30" hasCustomPrompt="1"/>
          </p:nvPr>
        </p:nvSpPr>
        <p:spPr>
          <a:xfrm>
            <a:off x="9878966" y="4877470"/>
            <a:ext cx="1722205" cy="523220"/>
          </a:xfrm>
          <a:prstGeom prst="rect">
            <a:avLst/>
          </a:prstGeom>
        </p:spPr>
        <p:txBody>
          <a:bodyPr wrap="square">
            <a:spAutoFit/>
          </a:bodyPr>
          <a:lstStyle>
            <a:lvl1pPr marL="0" indent="0">
              <a:buNone/>
              <a:defRPr sz="1200">
                <a:solidFill>
                  <a:schemeClr val="accent2"/>
                </a:solidFill>
                <a:latin typeface="+mn-lt"/>
              </a:defRPr>
            </a:lvl1pPr>
          </a:lstStyle>
          <a:p>
            <a:pPr lvl="0"/>
            <a:r>
              <a:rPr lang="en-US"/>
              <a:t>Agenda content 8</a:t>
            </a:r>
          </a:p>
          <a:p>
            <a:pPr lvl="0"/>
            <a:r>
              <a:rPr lang="en-US"/>
              <a:t>(delete as applicable)</a:t>
            </a:r>
          </a:p>
        </p:txBody>
      </p:sp>
      <p:pic>
        <p:nvPicPr>
          <p:cNvPr id="35" name="Google Shape;19;p2">
            <a:extLst>
              <a:ext uri="{FF2B5EF4-FFF2-40B4-BE49-F238E27FC236}">
                <a16:creationId xmlns:a16="http://schemas.microsoft.com/office/drawing/2014/main" id="{9C0460D3-0614-435C-85E5-69E6775B5961}"/>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31" name="Footer Placeholder 2">
            <a:extLst>
              <a:ext uri="{FF2B5EF4-FFF2-40B4-BE49-F238E27FC236}">
                <a16:creationId xmlns:a16="http://schemas.microsoft.com/office/drawing/2014/main" id="{00353D29-750A-34B3-18EF-F04B24EBE61C}"/>
              </a:ext>
            </a:extLst>
          </p:cNvPr>
          <p:cNvSpPr>
            <a:spLocks noGrp="1"/>
          </p:cNvSpPr>
          <p:nvPr>
            <p:ph type="ftr" sz="quarter" idx="10"/>
          </p:nvPr>
        </p:nvSpPr>
        <p:spPr>
          <a:xfrm>
            <a:off x="481013" y="149225"/>
            <a:ext cx="5472113" cy="360000"/>
          </a:xfrm>
          <a:prstGeom prst="rect">
            <a:avLst/>
          </a:prstGeom>
        </p:spPr>
        <p:txBody>
          <a:bodyPr/>
          <a:lstStyle/>
          <a:p>
            <a:pPr>
              <a:defRPr/>
            </a:pPr>
            <a:r>
              <a:rPr lang="en-US"/>
              <a:t>Presentation name | Month 2025</a:t>
            </a:r>
          </a:p>
        </p:txBody>
      </p:sp>
    </p:spTree>
    <p:extLst>
      <p:ext uri="{BB962C8B-B14F-4D97-AF65-F5344CB8AC3E}">
        <p14:creationId xmlns:p14="http://schemas.microsoft.com/office/powerpoint/2010/main" val="428417797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1 Body, one placehol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81013" y="788987"/>
            <a:ext cx="11233150" cy="792163"/>
          </a:xfrm>
          <a:prstGeom prst="rect">
            <a:avLst/>
          </a:prstGeom>
        </p:spPr>
        <p:txBody>
          <a:bodyPr anchor="t"/>
          <a:lstStyle>
            <a:lvl1pPr>
              <a:defRPr sz="2000" spc="0" baseline="0"/>
            </a:lvl1pPr>
          </a:lstStyle>
          <a:p>
            <a:r>
              <a:rPr lang="en-US"/>
              <a:t>Slide titles can only be two lines. If you have a subtitle it can only be one line</a:t>
            </a:r>
          </a:p>
        </p:txBody>
      </p:sp>
      <p:sp>
        <p:nvSpPr>
          <p:cNvPr id="3" name="Content Placeholder 2"/>
          <p:cNvSpPr>
            <a:spLocks noGrp="1"/>
          </p:cNvSpPr>
          <p:nvPr>
            <p:ph idx="1" hasCustomPrompt="1"/>
          </p:nvPr>
        </p:nvSpPr>
        <p:spPr>
          <a:xfrm>
            <a:off x="481013" y="1724025"/>
            <a:ext cx="11233150" cy="4600575"/>
          </a:xfrm>
          <a:prstGeom prst="rect">
            <a:avLst/>
          </a:prstGeom>
        </p:spPr>
        <p:txBody>
          <a:bodyPr/>
          <a:lstStyle>
            <a:lvl1pPr>
              <a:defRPr sz="1600"/>
            </a:lvl1pPr>
            <a:lvl2pPr>
              <a:defRPr sz="1400"/>
            </a:lvl2pPr>
            <a:lvl3pPr>
              <a:defRPr sz="1200"/>
            </a:lvl3pPr>
            <a:lvl4pPr marL="727075" indent="-179388">
              <a:defRPr sz="1100"/>
            </a:lvl4pPr>
            <a:lvl5pPr>
              <a:defRPr sz="1100"/>
            </a:lvl5pPr>
          </a:lstStyle>
          <a:p>
            <a:pPr lvl="0"/>
            <a:r>
              <a:rPr lang="en-US"/>
              <a:t>Use for maps and infographics, text, charts, tables, or SmartArt. For charts, use the “Full width, full height (large)” size option in the Graphing Add-in</a:t>
            </a:r>
          </a:p>
          <a:p>
            <a:pPr lvl="1"/>
            <a:r>
              <a:rPr lang="en-US"/>
              <a:t>Second level</a:t>
            </a:r>
          </a:p>
          <a:p>
            <a:pPr lvl="2"/>
            <a:r>
              <a:rPr lang="en-US"/>
              <a:t>Third level</a:t>
            </a:r>
          </a:p>
          <a:p>
            <a:pPr lvl="3"/>
            <a:r>
              <a:rPr lang="en-US"/>
              <a:t>Fourth level</a:t>
            </a:r>
          </a:p>
          <a:p>
            <a:pPr lvl="4"/>
            <a:r>
              <a:rPr lang="en-US"/>
              <a:t>Fifth level</a:t>
            </a:r>
          </a:p>
        </p:txBody>
      </p:sp>
      <p:sp>
        <p:nvSpPr>
          <p:cNvPr id="8" name="Google Shape;83;p10">
            <a:extLst>
              <a:ext uri="{FF2B5EF4-FFF2-40B4-BE49-F238E27FC236}">
                <a16:creationId xmlns:a16="http://schemas.microsoft.com/office/drawing/2014/main" id="{24FECC79-77C5-42B5-B72A-4FA2CE2958DF}"/>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15" name="Google Shape;19;p2">
            <a:extLst>
              <a:ext uri="{FF2B5EF4-FFF2-40B4-BE49-F238E27FC236}">
                <a16:creationId xmlns:a16="http://schemas.microsoft.com/office/drawing/2014/main" id="{29DE8E99-9D6B-4868-BC82-F98638211128}"/>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10" name="Text Placeholder 2">
            <a:extLst>
              <a:ext uri="{FF2B5EF4-FFF2-40B4-BE49-F238E27FC236}">
                <a16:creationId xmlns:a16="http://schemas.microsoft.com/office/drawing/2014/main" id="{B8AD6684-9963-CC51-92EE-A6E97792AD93}"/>
              </a:ext>
            </a:extLst>
          </p:cNvPr>
          <p:cNvSpPr>
            <a:spLocks noGrp="1"/>
          </p:cNvSpPr>
          <p:nvPr>
            <p:ph type="body" idx="13" hasCustomPrompt="1"/>
          </p:nvPr>
        </p:nvSpPr>
        <p:spPr>
          <a:xfrm>
            <a:off x="481012" y="1345088"/>
            <a:ext cx="11233150" cy="246221"/>
          </a:xfrm>
          <a:prstGeom prst="rect">
            <a:avLst/>
          </a:prstGeom>
        </p:spPr>
        <p:txBody>
          <a:bodyPr wrap="square" anchor="t" anchorCtr="0">
            <a:spAutoFit/>
          </a:bodyPr>
          <a:lstStyle>
            <a:lvl1pPr marL="0" indent="0">
              <a:lnSpc>
                <a:spcPct val="100000"/>
              </a:lnSpc>
              <a:buNone/>
              <a:defRPr sz="1600" b="0">
                <a:solidFill>
                  <a:srgbClr val="39485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Optional, One Line Subtitle</a:t>
            </a:r>
          </a:p>
        </p:txBody>
      </p:sp>
      <p:sp>
        <p:nvSpPr>
          <p:cNvPr id="11" name="Footer Placeholder 2">
            <a:extLst>
              <a:ext uri="{FF2B5EF4-FFF2-40B4-BE49-F238E27FC236}">
                <a16:creationId xmlns:a16="http://schemas.microsoft.com/office/drawing/2014/main" id="{D4D88C91-6DC3-76AA-8939-41ED318C7E83}"/>
              </a:ext>
            </a:extLst>
          </p:cNvPr>
          <p:cNvSpPr>
            <a:spLocks noGrp="1"/>
          </p:cNvSpPr>
          <p:nvPr>
            <p:ph type="ftr" sz="quarter" idx="10"/>
          </p:nvPr>
        </p:nvSpPr>
        <p:spPr>
          <a:xfrm>
            <a:off x="481013" y="149225"/>
            <a:ext cx="5472113" cy="360000"/>
          </a:xfrm>
          <a:prstGeom prst="rect">
            <a:avLst/>
          </a:prstGeom>
        </p:spPr>
        <p:txBody>
          <a:bodyPr/>
          <a:lstStyle/>
          <a:p>
            <a:pPr>
              <a:defRPr/>
            </a:pPr>
            <a:r>
              <a:rPr lang="en-US"/>
              <a:t>Presentation name | Month 2025</a:t>
            </a:r>
          </a:p>
        </p:txBody>
      </p:sp>
    </p:spTree>
    <p:extLst>
      <p:ext uri="{BB962C8B-B14F-4D97-AF65-F5344CB8AC3E}">
        <p14:creationId xmlns:p14="http://schemas.microsoft.com/office/powerpoint/2010/main" val="2059780801"/>
      </p:ext>
    </p:extLst>
  </p:cSld>
  <p:clrMapOvr>
    <a:masterClrMapping/>
  </p:clrMapOvr>
  <p:extLst>
    <p:ext uri="{DCECCB84-F9BA-43D5-87BE-67443E8EF086}">
      <p15:sldGuideLst xmlns:p15="http://schemas.microsoft.com/office/powerpoint/2012/main"/>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1.1 Body, one placeholder_NoSub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81013" y="788988"/>
            <a:ext cx="11233150" cy="473282"/>
          </a:xfrm>
          <a:prstGeom prst="rect">
            <a:avLst/>
          </a:prstGeom>
        </p:spPr>
        <p:txBody>
          <a:bodyPr anchor="ctr"/>
          <a:lstStyle>
            <a:lvl1pPr>
              <a:defRPr sz="2000" spc="0" baseline="0"/>
            </a:lvl1pPr>
          </a:lstStyle>
          <a:p>
            <a:r>
              <a:rPr lang="en-US"/>
              <a:t>This slide title can only be one line and no subtitle.</a:t>
            </a:r>
          </a:p>
        </p:txBody>
      </p:sp>
      <p:sp>
        <p:nvSpPr>
          <p:cNvPr id="3" name="Content Placeholder 2"/>
          <p:cNvSpPr>
            <a:spLocks noGrp="1"/>
          </p:cNvSpPr>
          <p:nvPr>
            <p:ph idx="1" hasCustomPrompt="1"/>
          </p:nvPr>
        </p:nvSpPr>
        <p:spPr>
          <a:xfrm>
            <a:off x="481013" y="1411357"/>
            <a:ext cx="11233150" cy="4913243"/>
          </a:xfrm>
          <a:prstGeom prst="rect">
            <a:avLst/>
          </a:prstGeom>
        </p:spPr>
        <p:txBody>
          <a:bodyPr/>
          <a:lstStyle>
            <a:lvl1pPr>
              <a:defRPr sz="1600"/>
            </a:lvl1pPr>
            <a:lvl2pPr>
              <a:defRPr sz="1400"/>
            </a:lvl2pPr>
            <a:lvl3pPr>
              <a:defRPr sz="1200"/>
            </a:lvl3pPr>
            <a:lvl4pPr marL="727075" indent="-179388">
              <a:defRPr sz="1100"/>
            </a:lvl4pPr>
            <a:lvl5pPr>
              <a:defRPr sz="1100"/>
            </a:lvl5pPr>
          </a:lstStyle>
          <a:p>
            <a:pPr lvl="0"/>
            <a:r>
              <a:rPr lang="en-US"/>
              <a:t>Use for maps and infographics, text, charts, tables, or SmartArt. For charts, use the “Full width, full height (large)” size option in the Graphing Add-in</a:t>
            </a:r>
          </a:p>
          <a:p>
            <a:pPr lvl="1"/>
            <a:r>
              <a:rPr lang="en-US"/>
              <a:t>Second level</a:t>
            </a:r>
          </a:p>
          <a:p>
            <a:pPr lvl="2"/>
            <a:r>
              <a:rPr lang="en-US"/>
              <a:t>Third level</a:t>
            </a:r>
          </a:p>
          <a:p>
            <a:pPr lvl="3"/>
            <a:r>
              <a:rPr lang="en-US"/>
              <a:t>Fourth level</a:t>
            </a:r>
          </a:p>
          <a:p>
            <a:pPr lvl="4"/>
            <a:r>
              <a:rPr lang="en-US"/>
              <a:t>Fifth level</a:t>
            </a:r>
          </a:p>
        </p:txBody>
      </p:sp>
      <p:sp>
        <p:nvSpPr>
          <p:cNvPr id="8" name="Google Shape;83;p10">
            <a:extLst>
              <a:ext uri="{FF2B5EF4-FFF2-40B4-BE49-F238E27FC236}">
                <a16:creationId xmlns:a16="http://schemas.microsoft.com/office/drawing/2014/main" id="{24FECC79-77C5-42B5-B72A-4FA2CE2958DF}"/>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15" name="Google Shape;19;p2">
            <a:extLst>
              <a:ext uri="{FF2B5EF4-FFF2-40B4-BE49-F238E27FC236}">
                <a16:creationId xmlns:a16="http://schemas.microsoft.com/office/drawing/2014/main" id="{29DE8E99-9D6B-4868-BC82-F98638211128}"/>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11" name="Footer Placeholder 2">
            <a:extLst>
              <a:ext uri="{FF2B5EF4-FFF2-40B4-BE49-F238E27FC236}">
                <a16:creationId xmlns:a16="http://schemas.microsoft.com/office/drawing/2014/main" id="{D4D88C91-6DC3-76AA-8939-41ED318C7E83}"/>
              </a:ext>
            </a:extLst>
          </p:cNvPr>
          <p:cNvSpPr>
            <a:spLocks noGrp="1"/>
          </p:cNvSpPr>
          <p:nvPr>
            <p:ph type="ftr" sz="quarter" idx="10"/>
          </p:nvPr>
        </p:nvSpPr>
        <p:spPr>
          <a:xfrm>
            <a:off x="481013" y="149225"/>
            <a:ext cx="5472113" cy="360000"/>
          </a:xfrm>
          <a:prstGeom prst="rect">
            <a:avLst/>
          </a:prstGeom>
        </p:spPr>
        <p:txBody>
          <a:bodyPr/>
          <a:lstStyle/>
          <a:p>
            <a:pPr>
              <a:defRPr/>
            </a:pPr>
            <a:r>
              <a:rPr lang="en-US"/>
              <a:t>Presentation name | Month 2025</a:t>
            </a:r>
          </a:p>
        </p:txBody>
      </p:sp>
    </p:spTree>
    <p:extLst>
      <p:ext uri="{BB962C8B-B14F-4D97-AF65-F5344CB8AC3E}">
        <p14:creationId xmlns:p14="http://schemas.microsoft.com/office/powerpoint/2010/main" val="4026474123"/>
      </p:ext>
    </p:extLst>
  </p:cSld>
  <p:clrMapOvr>
    <a:masterClrMapping/>
  </p:clrMapOvr>
  <p:extLst>
    <p:ext uri="{DCECCB84-F9BA-43D5-87BE-67443E8EF086}">
      <p15:sldGuideLst xmlns:p15="http://schemas.microsoft.com/office/powerpoint/2012/main"/>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2.1 Body, two placeholders">
    <p:spTree>
      <p:nvGrpSpPr>
        <p:cNvPr id="1" name=""/>
        <p:cNvGrpSpPr/>
        <p:nvPr/>
      </p:nvGrpSpPr>
      <p:grpSpPr>
        <a:xfrm>
          <a:off x="0" y="0"/>
          <a:ext cx="0" cy="0"/>
          <a:chOff x="0" y="0"/>
          <a:chExt cx="0" cy="0"/>
        </a:xfrm>
      </p:grpSpPr>
      <p:sp>
        <p:nvSpPr>
          <p:cNvPr id="15" name="Title 1"/>
          <p:cNvSpPr>
            <a:spLocks noGrp="1"/>
          </p:cNvSpPr>
          <p:nvPr>
            <p:ph type="title" hasCustomPrompt="1"/>
          </p:nvPr>
        </p:nvSpPr>
        <p:spPr>
          <a:xfrm>
            <a:off x="481013" y="788988"/>
            <a:ext cx="11233150" cy="792163"/>
          </a:xfrm>
          <a:prstGeom prst="rect">
            <a:avLst/>
          </a:prstGeom>
        </p:spPr>
        <p:txBody>
          <a:bodyPr/>
          <a:lstStyle>
            <a:lvl1pPr>
              <a:defRPr sz="2000" spc="0" baseline="0"/>
            </a:lvl1pPr>
          </a:lstStyle>
          <a:p>
            <a:r>
              <a:rPr lang="en-US"/>
              <a:t>Slide titles can only be two lines. If you have a subtitle it can only be one line</a:t>
            </a:r>
          </a:p>
        </p:txBody>
      </p:sp>
      <p:sp>
        <p:nvSpPr>
          <p:cNvPr id="10" name="Content Placeholder 2">
            <a:extLst>
              <a:ext uri="{FF2B5EF4-FFF2-40B4-BE49-F238E27FC236}">
                <a16:creationId xmlns:a16="http://schemas.microsoft.com/office/drawing/2014/main" id="{C1C3BD09-2536-4D37-AE07-267F3CBEB812}"/>
              </a:ext>
            </a:extLst>
          </p:cNvPr>
          <p:cNvSpPr>
            <a:spLocks noGrp="1"/>
          </p:cNvSpPr>
          <p:nvPr>
            <p:ph idx="16" hasCustomPrompt="1"/>
          </p:nvPr>
        </p:nvSpPr>
        <p:spPr>
          <a:xfrm>
            <a:off x="481013" y="1724025"/>
            <a:ext cx="5472111" cy="4600575"/>
          </a:xfrm>
        </p:spPr>
        <p:txBody>
          <a:bodyPr/>
          <a:lstStyle>
            <a:lvl1pPr>
              <a:defRPr sz="1600"/>
            </a:lvl1pPr>
            <a:lvl2pPr>
              <a:defRPr sz="1400"/>
            </a:lvl2pPr>
            <a:lvl3pPr>
              <a:defRPr sz="1200"/>
            </a:lvl3pPr>
            <a:lvl4pPr marL="727075" indent="-179388">
              <a:defRPr sz="1100"/>
            </a:lvl4pPr>
            <a:lvl5pPr>
              <a:defRPr sz="1100"/>
            </a:lvl5pPr>
          </a:lstStyle>
          <a:p>
            <a:pPr lvl="0"/>
            <a:r>
              <a:rPr lang="en-US"/>
              <a:t>Use for maps and infographics, text, charts, tables, or SmartArt. For charts, use the “Half width, full height (tall)” size option in the Graphing Add-in</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DABC95B6-4663-4DCB-A430-C2C0B248AB3C}"/>
              </a:ext>
            </a:extLst>
          </p:cNvPr>
          <p:cNvSpPr>
            <a:spLocks noGrp="1"/>
          </p:cNvSpPr>
          <p:nvPr>
            <p:ph idx="17" hasCustomPrompt="1"/>
          </p:nvPr>
        </p:nvSpPr>
        <p:spPr>
          <a:xfrm>
            <a:off x="6242052" y="1724025"/>
            <a:ext cx="5472111" cy="4600575"/>
          </a:xfrm>
        </p:spPr>
        <p:txBody>
          <a:bodyPr/>
          <a:lstStyle>
            <a:lvl1pPr>
              <a:defRPr sz="1600"/>
            </a:lvl1pPr>
            <a:lvl2pPr>
              <a:defRPr sz="1400"/>
            </a:lvl2pPr>
            <a:lvl3pPr>
              <a:defRPr sz="1200"/>
            </a:lvl3pPr>
            <a:lvl4pPr marL="727075" indent="-179388">
              <a:defRPr sz="1100"/>
            </a:lvl4pPr>
            <a:lvl5pPr>
              <a:defRPr sz="1100"/>
            </a:lvl5pPr>
          </a:lstStyle>
          <a:p>
            <a:pPr lvl="0"/>
            <a:r>
              <a:rPr lang="en-US"/>
              <a:t>Use for maps and infographics, text, charts, tables, or SmartArt. For charts, use the “Half width, full height (tall)” size option in the Graphing Add-in</a:t>
            </a:r>
          </a:p>
          <a:p>
            <a:pPr lvl="1"/>
            <a:r>
              <a:rPr lang="en-US"/>
              <a:t>Second level</a:t>
            </a:r>
          </a:p>
          <a:p>
            <a:pPr lvl="2"/>
            <a:r>
              <a:rPr lang="en-US"/>
              <a:t>Third level</a:t>
            </a:r>
          </a:p>
          <a:p>
            <a:pPr lvl="3"/>
            <a:r>
              <a:rPr lang="en-US"/>
              <a:t>Fourth level</a:t>
            </a:r>
          </a:p>
          <a:p>
            <a:pPr lvl="4"/>
            <a:r>
              <a:rPr lang="en-US"/>
              <a:t>Fifth level</a:t>
            </a:r>
          </a:p>
        </p:txBody>
      </p:sp>
      <p:sp>
        <p:nvSpPr>
          <p:cNvPr id="11" name="Google Shape;83;p10">
            <a:extLst>
              <a:ext uri="{FF2B5EF4-FFF2-40B4-BE49-F238E27FC236}">
                <a16:creationId xmlns:a16="http://schemas.microsoft.com/office/drawing/2014/main" id="{3C9DC673-53AE-4CB5-96D4-1A1B041A5B17}"/>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20" name="Google Shape;19;p2">
            <a:extLst>
              <a:ext uri="{FF2B5EF4-FFF2-40B4-BE49-F238E27FC236}">
                <a16:creationId xmlns:a16="http://schemas.microsoft.com/office/drawing/2014/main" id="{2CC37260-1FD4-4475-830C-8D9BEB33AC48}"/>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13" name="Text Placeholder 2">
            <a:extLst>
              <a:ext uri="{FF2B5EF4-FFF2-40B4-BE49-F238E27FC236}">
                <a16:creationId xmlns:a16="http://schemas.microsoft.com/office/drawing/2014/main" id="{1F23DDA0-F9D3-BB96-D361-69249D10E822}"/>
              </a:ext>
            </a:extLst>
          </p:cNvPr>
          <p:cNvSpPr>
            <a:spLocks noGrp="1"/>
          </p:cNvSpPr>
          <p:nvPr>
            <p:ph type="body" idx="18" hasCustomPrompt="1"/>
          </p:nvPr>
        </p:nvSpPr>
        <p:spPr>
          <a:xfrm>
            <a:off x="481012" y="1344348"/>
            <a:ext cx="11233150" cy="246221"/>
          </a:xfrm>
          <a:prstGeom prst="rect">
            <a:avLst/>
          </a:prstGeom>
        </p:spPr>
        <p:txBody>
          <a:bodyPr wrap="square" anchor="t" anchorCtr="0">
            <a:spAutoFit/>
          </a:bodyPr>
          <a:lstStyle>
            <a:lvl1pPr marL="0" indent="0">
              <a:lnSpc>
                <a:spcPct val="100000"/>
              </a:lnSpc>
              <a:buNone/>
              <a:defRPr sz="1600" b="0">
                <a:solidFill>
                  <a:srgbClr val="39485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Optional, One Line Subtitle</a:t>
            </a:r>
          </a:p>
        </p:txBody>
      </p:sp>
      <p:sp>
        <p:nvSpPr>
          <p:cNvPr id="16" name="Footer Placeholder 2">
            <a:extLst>
              <a:ext uri="{FF2B5EF4-FFF2-40B4-BE49-F238E27FC236}">
                <a16:creationId xmlns:a16="http://schemas.microsoft.com/office/drawing/2014/main" id="{04DA2D49-90B8-FDED-E05E-1C1CC81612C6}"/>
              </a:ext>
            </a:extLst>
          </p:cNvPr>
          <p:cNvSpPr>
            <a:spLocks noGrp="1"/>
          </p:cNvSpPr>
          <p:nvPr>
            <p:ph type="ftr" sz="quarter" idx="10"/>
          </p:nvPr>
        </p:nvSpPr>
        <p:spPr>
          <a:xfrm>
            <a:off x="481013" y="149225"/>
            <a:ext cx="5472113" cy="360000"/>
          </a:xfrm>
          <a:prstGeom prst="rect">
            <a:avLst/>
          </a:prstGeom>
        </p:spPr>
        <p:txBody>
          <a:bodyPr/>
          <a:lstStyle/>
          <a:p>
            <a:pPr>
              <a:defRPr/>
            </a:pPr>
            <a:r>
              <a:rPr lang="en-US"/>
              <a:t>Presentation name | Month 2025</a:t>
            </a:r>
          </a:p>
        </p:txBody>
      </p:sp>
    </p:spTree>
    <p:extLst>
      <p:ext uri="{BB962C8B-B14F-4D97-AF65-F5344CB8AC3E}">
        <p14:creationId xmlns:p14="http://schemas.microsoft.com/office/powerpoint/2010/main" val="1599893417"/>
      </p:ext>
    </p:extLst>
  </p:cSld>
  <p:clrMapOvr>
    <a:masterClrMapping/>
  </p:clrMapOvr>
  <p:extLst>
    <p:ext uri="{DCECCB84-F9BA-43D5-87BE-67443E8EF086}">
      <p15:sldGuideLst xmlns:p15="http://schemas.microsoft.com/office/powerpoint/2012/main">
        <p15:guide id="1" pos="3750">
          <p15:clr>
            <a:srgbClr val="FBAE40"/>
          </p15:clr>
        </p15:guide>
        <p15:guide id="2" pos="3932">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_2.1 Body, two placeholders_NoSubTitle">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C1C3BD09-2536-4D37-AE07-267F3CBEB812}"/>
              </a:ext>
            </a:extLst>
          </p:cNvPr>
          <p:cNvSpPr>
            <a:spLocks noGrp="1"/>
          </p:cNvSpPr>
          <p:nvPr>
            <p:ph idx="16" hasCustomPrompt="1"/>
          </p:nvPr>
        </p:nvSpPr>
        <p:spPr>
          <a:xfrm>
            <a:off x="481013" y="1401417"/>
            <a:ext cx="5472111" cy="4923183"/>
          </a:xfrm>
        </p:spPr>
        <p:txBody>
          <a:bodyPr/>
          <a:lstStyle>
            <a:lvl1pPr>
              <a:defRPr sz="1600"/>
            </a:lvl1pPr>
            <a:lvl2pPr>
              <a:defRPr sz="1400"/>
            </a:lvl2pPr>
            <a:lvl3pPr>
              <a:defRPr sz="1200"/>
            </a:lvl3pPr>
            <a:lvl4pPr marL="727075" indent="-179388">
              <a:defRPr sz="1100"/>
            </a:lvl4pPr>
            <a:lvl5pPr>
              <a:defRPr sz="1100"/>
            </a:lvl5pPr>
          </a:lstStyle>
          <a:p>
            <a:pPr lvl="0"/>
            <a:r>
              <a:rPr lang="en-US"/>
              <a:t>Use for maps and infographics, text, charts, tables, or SmartArt. For charts, use the “Half width, full height (tall)” size option in the Graphing Add-in</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DABC95B6-4663-4DCB-A430-C2C0B248AB3C}"/>
              </a:ext>
            </a:extLst>
          </p:cNvPr>
          <p:cNvSpPr>
            <a:spLocks noGrp="1"/>
          </p:cNvSpPr>
          <p:nvPr>
            <p:ph idx="17" hasCustomPrompt="1"/>
          </p:nvPr>
        </p:nvSpPr>
        <p:spPr>
          <a:xfrm>
            <a:off x="6242052" y="1401417"/>
            <a:ext cx="5472111" cy="4923183"/>
          </a:xfrm>
        </p:spPr>
        <p:txBody>
          <a:bodyPr/>
          <a:lstStyle>
            <a:lvl1pPr>
              <a:defRPr sz="1600"/>
            </a:lvl1pPr>
            <a:lvl2pPr>
              <a:defRPr sz="1400"/>
            </a:lvl2pPr>
            <a:lvl3pPr>
              <a:defRPr sz="1200"/>
            </a:lvl3pPr>
            <a:lvl4pPr marL="727075" indent="-179388">
              <a:defRPr sz="1100"/>
            </a:lvl4pPr>
            <a:lvl5pPr>
              <a:defRPr sz="1100"/>
            </a:lvl5pPr>
          </a:lstStyle>
          <a:p>
            <a:pPr lvl="0"/>
            <a:r>
              <a:rPr lang="en-US"/>
              <a:t>Use for maps and infographics, text, charts, tables, or SmartArt. For charts, use the “Half width, full height (tall)” size option in the Graphing Add-in</a:t>
            </a:r>
          </a:p>
          <a:p>
            <a:pPr lvl="1"/>
            <a:r>
              <a:rPr lang="en-US"/>
              <a:t>Second level</a:t>
            </a:r>
          </a:p>
          <a:p>
            <a:pPr lvl="2"/>
            <a:r>
              <a:rPr lang="en-US"/>
              <a:t>Third level</a:t>
            </a:r>
          </a:p>
          <a:p>
            <a:pPr lvl="3"/>
            <a:r>
              <a:rPr lang="en-US"/>
              <a:t>Fourth level</a:t>
            </a:r>
          </a:p>
          <a:p>
            <a:pPr lvl="4"/>
            <a:r>
              <a:rPr lang="en-US"/>
              <a:t>Fifth level</a:t>
            </a:r>
          </a:p>
        </p:txBody>
      </p:sp>
      <p:sp>
        <p:nvSpPr>
          <p:cNvPr id="11" name="Google Shape;83;p10">
            <a:extLst>
              <a:ext uri="{FF2B5EF4-FFF2-40B4-BE49-F238E27FC236}">
                <a16:creationId xmlns:a16="http://schemas.microsoft.com/office/drawing/2014/main" id="{3C9DC673-53AE-4CB5-96D4-1A1B041A5B17}"/>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20" name="Google Shape;19;p2">
            <a:extLst>
              <a:ext uri="{FF2B5EF4-FFF2-40B4-BE49-F238E27FC236}">
                <a16:creationId xmlns:a16="http://schemas.microsoft.com/office/drawing/2014/main" id="{2CC37260-1FD4-4475-830C-8D9BEB33AC48}"/>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16" name="Footer Placeholder 2">
            <a:extLst>
              <a:ext uri="{FF2B5EF4-FFF2-40B4-BE49-F238E27FC236}">
                <a16:creationId xmlns:a16="http://schemas.microsoft.com/office/drawing/2014/main" id="{04DA2D49-90B8-FDED-E05E-1C1CC81612C6}"/>
              </a:ext>
            </a:extLst>
          </p:cNvPr>
          <p:cNvSpPr>
            <a:spLocks noGrp="1"/>
          </p:cNvSpPr>
          <p:nvPr>
            <p:ph type="ftr" sz="quarter" idx="10"/>
          </p:nvPr>
        </p:nvSpPr>
        <p:spPr>
          <a:xfrm>
            <a:off x="481013" y="149225"/>
            <a:ext cx="5472113" cy="360000"/>
          </a:xfrm>
          <a:prstGeom prst="rect">
            <a:avLst/>
          </a:prstGeom>
        </p:spPr>
        <p:txBody>
          <a:bodyPr/>
          <a:lstStyle/>
          <a:p>
            <a:pPr>
              <a:defRPr/>
            </a:pPr>
            <a:r>
              <a:rPr lang="en-US"/>
              <a:t>Presentation name | Month 2025</a:t>
            </a:r>
          </a:p>
        </p:txBody>
      </p:sp>
      <p:sp>
        <p:nvSpPr>
          <p:cNvPr id="2" name="Title 1">
            <a:extLst>
              <a:ext uri="{FF2B5EF4-FFF2-40B4-BE49-F238E27FC236}">
                <a16:creationId xmlns:a16="http://schemas.microsoft.com/office/drawing/2014/main" id="{A445567B-C233-9045-88E9-A88506F23BCA}"/>
              </a:ext>
            </a:extLst>
          </p:cNvPr>
          <p:cNvSpPr>
            <a:spLocks noGrp="1"/>
          </p:cNvSpPr>
          <p:nvPr>
            <p:ph type="title" hasCustomPrompt="1"/>
          </p:nvPr>
        </p:nvSpPr>
        <p:spPr>
          <a:xfrm>
            <a:off x="481013" y="788988"/>
            <a:ext cx="11233150" cy="473282"/>
          </a:xfrm>
          <a:prstGeom prst="rect">
            <a:avLst/>
          </a:prstGeom>
        </p:spPr>
        <p:txBody>
          <a:bodyPr anchor="ctr"/>
          <a:lstStyle>
            <a:lvl1pPr>
              <a:defRPr sz="2000" spc="0" baseline="0"/>
            </a:lvl1pPr>
          </a:lstStyle>
          <a:p>
            <a:r>
              <a:rPr lang="en-US"/>
              <a:t>This slide title can only be one line and no subtitle.</a:t>
            </a:r>
          </a:p>
        </p:txBody>
      </p:sp>
    </p:spTree>
    <p:extLst>
      <p:ext uri="{BB962C8B-B14F-4D97-AF65-F5344CB8AC3E}">
        <p14:creationId xmlns:p14="http://schemas.microsoft.com/office/powerpoint/2010/main" val="2712874664"/>
      </p:ext>
    </p:extLst>
  </p:cSld>
  <p:clrMapOvr>
    <a:masterClrMapping/>
  </p:clrMapOvr>
  <p:extLst>
    <p:ext uri="{DCECCB84-F9BA-43D5-87BE-67443E8EF086}">
      <p15:sldGuideLst xmlns:p15="http://schemas.microsoft.com/office/powerpoint/2012/main">
        <p15:guide id="1" pos="3750">
          <p15:clr>
            <a:srgbClr val="FBAE40"/>
          </p15:clr>
        </p15:guide>
        <p15:guide id="2" pos="3932">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2.2 Body, two placeholders">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81013" y="788987"/>
            <a:ext cx="11233150" cy="792163"/>
          </a:xfrm>
          <a:prstGeom prst="rect">
            <a:avLst/>
          </a:prstGeom>
        </p:spPr>
        <p:txBody>
          <a:bodyPr/>
          <a:lstStyle>
            <a:lvl1pPr>
              <a:defRPr sz="2000" spc="0" baseline="0"/>
            </a:lvl1pPr>
          </a:lstStyle>
          <a:p>
            <a:r>
              <a:rPr lang="en-US"/>
              <a:t>Slide titles can only be two lines. If you have a subtitle it can only be one line</a:t>
            </a:r>
          </a:p>
        </p:txBody>
      </p:sp>
      <p:sp>
        <p:nvSpPr>
          <p:cNvPr id="12" name="Content Placeholder 2">
            <a:extLst>
              <a:ext uri="{FF2B5EF4-FFF2-40B4-BE49-F238E27FC236}">
                <a16:creationId xmlns:a16="http://schemas.microsoft.com/office/drawing/2014/main" id="{77E64CF4-7315-4608-9C66-96821E0DA7FB}"/>
              </a:ext>
            </a:extLst>
          </p:cNvPr>
          <p:cNvSpPr>
            <a:spLocks noGrp="1"/>
          </p:cNvSpPr>
          <p:nvPr>
            <p:ph idx="1" hasCustomPrompt="1"/>
          </p:nvPr>
        </p:nvSpPr>
        <p:spPr>
          <a:xfrm>
            <a:off x="481013" y="1724025"/>
            <a:ext cx="11233149" cy="2232025"/>
          </a:xfrm>
        </p:spPr>
        <p:txBody>
          <a:bodyPr/>
          <a:lstStyle>
            <a:lvl1pPr>
              <a:defRPr sz="1600"/>
            </a:lvl1pPr>
            <a:lvl2pPr>
              <a:defRPr sz="1400"/>
            </a:lvl2pPr>
            <a:lvl3pPr>
              <a:defRPr sz="1200"/>
            </a:lvl3pPr>
            <a:lvl4pPr marL="727075" indent="-179388">
              <a:defRPr sz="1100"/>
            </a:lvl4pPr>
            <a:lvl5pPr>
              <a:defRPr sz="1100"/>
            </a:lvl5pPr>
          </a:lstStyle>
          <a:p>
            <a:pPr lvl="0"/>
            <a:r>
              <a:rPr lang="en-US"/>
              <a:t>Use for text, charts, tables, or SmartArt. It cannot be used for maps or infographics. For charts, use the “Full width, half height (wide)” size option in the Graphing Add-in</a:t>
            </a:r>
          </a:p>
          <a:p>
            <a:pPr lvl="1"/>
            <a:r>
              <a:rPr lang="en-US"/>
              <a:t>Second level</a:t>
            </a:r>
          </a:p>
          <a:p>
            <a:pPr lvl="2"/>
            <a:r>
              <a:rPr lang="en-US"/>
              <a:t>Third level</a:t>
            </a:r>
          </a:p>
          <a:p>
            <a:pPr lvl="3"/>
            <a:r>
              <a:rPr lang="en-US"/>
              <a:t>Fourth level</a:t>
            </a:r>
          </a:p>
          <a:p>
            <a:pPr lvl="4"/>
            <a:r>
              <a:rPr lang="en-US"/>
              <a:t>Fifth level</a:t>
            </a:r>
          </a:p>
        </p:txBody>
      </p:sp>
      <p:sp>
        <p:nvSpPr>
          <p:cNvPr id="16" name="Content Placeholder 2">
            <a:extLst>
              <a:ext uri="{FF2B5EF4-FFF2-40B4-BE49-F238E27FC236}">
                <a16:creationId xmlns:a16="http://schemas.microsoft.com/office/drawing/2014/main" id="{0E05F6C8-F148-40F2-B0CC-F99E6316E2A1}"/>
              </a:ext>
            </a:extLst>
          </p:cNvPr>
          <p:cNvSpPr>
            <a:spLocks noGrp="1"/>
          </p:cNvSpPr>
          <p:nvPr>
            <p:ph idx="11" hasCustomPrompt="1"/>
          </p:nvPr>
        </p:nvSpPr>
        <p:spPr>
          <a:xfrm>
            <a:off x="481013" y="4114800"/>
            <a:ext cx="11233149" cy="2232025"/>
          </a:xfrm>
        </p:spPr>
        <p:txBody>
          <a:bodyPr/>
          <a:lstStyle>
            <a:lvl1pPr>
              <a:defRPr sz="1600"/>
            </a:lvl1pPr>
            <a:lvl2pPr>
              <a:defRPr sz="1400"/>
            </a:lvl2pPr>
            <a:lvl3pPr>
              <a:defRPr sz="1200"/>
            </a:lvl3pPr>
            <a:lvl4pPr marL="727075" indent="-179388">
              <a:defRPr sz="1100"/>
            </a:lvl4pPr>
            <a:lvl5pPr>
              <a:defRPr sz="1100"/>
            </a:lvl5pPr>
          </a:lstStyle>
          <a:p>
            <a:pPr lvl="0"/>
            <a:r>
              <a:rPr lang="en-US"/>
              <a:t>Use for text, charts, tables, or SmartArt. It cannot be used for maps or infographics. For charts, use the “Full width, half height (wide)” size option in the Graphing Add-in</a:t>
            </a:r>
          </a:p>
          <a:p>
            <a:pPr lvl="1"/>
            <a:r>
              <a:rPr lang="en-US"/>
              <a:t>Second level</a:t>
            </a:r>
          </a:p>
          <a:p>
            <a:pPr lvl="2"/>
            <a:r>
              <a:rPr lang="en-US"/>
              <a:t>Third level</a:t>
            </a:r>
          </a:p>
          <a:p>
            <a:pPr lvl="3"/>
            <a:r>
              <a:rPr lang="en-US"/>
              <a:t>Fourth level</a:t>
            </a:r>
          </a:p>
          <a:p>
            <a:pPr lvl="4"/>
            <a:r>
              <a:rPr lang="en-US"/>
              <a:t>Fifth level</a:t>
            </a:r>
          </a:p>
        </p:txBody>
      </p:sp>
      <p:sp>
        <p:nvSpPr>
          <p:cNvPr id="10" name="Google Shape;83;p10">
            <a:extLst>
              <a:ext uri="{FF2B5EF4-FFF2-40B4-BE49-F238E27FC236}">
                <a16:creationId xmlns:a16="http://schemas.microsoft.com/office/drawing/2014/main" id="{8833BD6A-B0A5-4A74-808E-85E33235346F}"/>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20" name="Google Shape;19;p2">
            <a:extLst>
              <a:ext uri="{FF2B5EF4-FFF2-40B4-BE49-F238E27FC236}">
                <a16:creationId xmlns:a16="http://schemas.microsoft.com/office/drawing/2014/main" id="{7A522265-CC0B-4836-8F29-E9071175C64E}"/>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11" name="Text Placeholder 2">
            <a:extLst>
              <a:ext uri="{FF2B5EF4-FFF2-40B4-BE49-F238E27FC236}">
                <a16:creationId xmlns:a16="http://schemas.microsoft.com/office/drawing/2014/main" id="{7EFA4700-198C-0703-5D08-D29929F11D85}"/>
              </a:ext>
            </a:extLst>
          </p:cNvPr>
          <p:cNvSpPr>
            <a:spLocks noGrp="1"/>
          </p:cNvSpPr>
          <p:nvPr>
            <p:ph type="body" idx="13" hasCustomPrompt="1"/>
          </p:nvPr>
        </p:nvSpPr>
        <p:spPr>
          <a:xfrm>
            <a:off x="481011" y="1344348"/>
            <a:ext cx="11233150" cy="246221"/>
          </a:xfrm>
          <a:prstGeom prst="rect">
            <a:avLst/>
          </a:prstGeom>
        </p:spPr>
        <p:txBody>
          <a:bodyPr wrap="square" anchor="t" anchorCtr="0">
            <a:spAutoFit/>
          </a:bodyPr>
          <a:lstStyle>
            <a:lvl1pPr marL="0" indent="0">
              <a:lnSpc>
                <a:spcPct val="100000"/>
              </a:lnSpc>
              <a:buNone/>
              <a:defRPr sz="1600" b="0">
                <a:solidFill>
                  <a:srgbClr val="39485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Optional, One Line Subtitle</a:t>
            </a:r>
          </a:p>
        </p:txBody>
      </p:sp>
      <p:sp>
        <p:nvSpPr>
          <p:cNvPr id="13" name="Footer Placeholder 2">
            <a:extLst>
              <a:ext uri="{FF2B5EF4-FFF2-40B4-BE49-F238E27FC236}">
                <a16:creationId xmlns:a16="http://schemas.microsoft.com/office/drawing/2014/main" id="{D8A3A5FF-5E15-1E88-ACCB-E86ED4F8C4C4}"/>
              </a:ext>
            </a:extLst>
          </p:cNvPr>
          <p:cNvSpPr>
            <a:spLocks noGrp="1"/>
          </p:cNvSpPr>
          <p:nvPr>
            <p:ph type="ftr" sz="quarter" idx="10"/>
          </p:nvPr>
        </p:nvSpPr>
        <p:spPr>
          <a:xfrm>
            <a:off x="481013" y="149225"/>
            <a:ext cx="5472113" cy="360000"/>
          </a:xfrm>
          <a:prstGeom prst="rect">
            <a:avLst/>
          </a:prstGeom>
        </p:spPr>
        <p:txBody>
          <a:bodyPr/>
          <a:lstStyle/>
          <a:p>
            <a:pPr>
              <a:defRPr/>
            </a:pPr>
            <a:r>
              <a:rPr lang="en-US"/>
              <a:t>Presentation name | Month 2025</a:t>
            </a:r>
          </a:p>
        </p:txBody>
      </p:sp>
    </p:spTree>
    <p:extLst>
      <p:ext uri="{BB962C8B-B14F-4D97-AF65-F5344CB8AC3E}">
        <p14:creationId xmlns:p14="http://schemas.microsoft.com/office/powerpoint/2010/main" val="1229580724"/>
      </p:ext>
    </p:extLst>
  </p:cSld>
  <p:clrMapOvr>
    <a:masterClrMapping/>
  </p:clrMapOvr>
  <p:extLst>
    <p:ext uri="{DCECCB84-F9BA-43D5-87BE-67443E8EF086}">
      <p15:sldGuideLst xmlns:p15="http://schemas.microsoft.com/office/powerpoint/2012/main">
        <p15:guide id="1" orient="horz" pos="2341">
          <p15:clr>
            <a:srgbClr val="FBAE40"/>
          </p15:clr>
        </p15:guide>
        <p15:guide id="2" orient="horz" pos="2523">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2.2 Body, two placeholders_NoSubTitle">
    <p:spTree>
      <p:nvGrpSpPr>
        <p:cNvPr id="1" name=""/>
        <p:cNvGrpSpPr/>
        <p:nvPr/>
      </p:nvGrpSpPr>
      <p:grpSpPr>
        <a:xfrm>
          <a:off x="0" y="0"/>
          <a:ext cx="0" cy="0"/>
          <a:chOff x="0" y="0"/>
          <a:chExt cx="0" cy="0"/>
        </a:xfrm>
      </p:grpSpPr>
      <p:sp>
        <p:nvSpPr>
          <p:cNvPr id="12" name="Content Placeholder 2">
            <a:extLst>
              <a:ext uri="{FF2B5EF4-FFF2-40B4-BE49-F238E27FC236}">
                <a16:creationId xmlns:a16="http://schemas.microsoft.com/office/drawing/2014/main" id="{77E64CF4-7315-4608-9C66-96821E0DA7FB}"/>
              </a:ext>
            </a:extLst>
          </p:cNvPr>
          <p:cNvSpPr>
            <a:spLocks noGrp="1"/>
          </p:cNvSpPr>
          <p:nvPr>
            <p:ph idx="1" hasCustomPrompt="1"/>
          </p:nvPr>
        </p:nvSpPr>
        <p:spPr>
          <a:xfrm>
            <a:off x="481013" y="1405973"/>
            <a:ext cx="11233149" cy="2390775"/>
          </a:xfrm>
        </p:spPr>
        <p:txBody>
          <a:bodyPr/>
          <a:lstStyle>
            <a:lvl1pPr>
              <a:defRPr sz="1600"/>
            </a:lvl1pPr>
            <a:lvl2pPr>
              <a:defRPr sz="1400"/>
            </a:lvl2pPr>
            <a:lvl3pPr>
              <a:defRPr sz="1200"/>
            </a:lvl3pPr>
            <a:lvl4pPr marL="727075" indent="-179388">
              <a:defRPr sz="1100"/>
            </a:lvl4pPr>
            <a:lvl5pPr>
              <a:defRPr sz="1100"/>
            </a:lvl5pPr>
          </a:lstStyle>
          <a:p>
            <a:pPr lvl="0"/>
            <a:r>
              <a:rPr lang="en-US"/>
              <a:t>Use for text, charts, tables, or SmartArt. It cannot be used for maps or infographics. For charts, use the “Full width, half height (wide)” size option in the Graphing Add-in</a:t>
            </a:r>
          </a:p>
          <a:p>
            <a:pPr lvl="1"/>
            <a:r>
              <a:rPr lang="en-US"/>
              <a:t>Second level</a:t>
            </a:r>
          </a:p>
          <a:p>
            <a:pPr lvl="2"/>
            <a:r>
              <a:rPr lang="en-US"/>
              <a:t>Third level</a:t>
            </a:r>
          </a:p>
          <a:p>
            <a:pPr lvl="3"/>
            <a:r>
              <a:rPr lang="en-US"/>
              <a:t>Fourth level</a:t>
            </a:r>
          </a:p>
          <a:p>
            <a:pPr lvl="4"/>
            <a:r>
              <a:rPr lang="en-US"/>
              <a:t>Fifth level</a:t>
            </a:r>
          </a:p>
        </p:txBody>
      </p:sp>
      <p:sp>
        <p:nvSpPr>
          <p:cNvPr id="16" name="Content Placeholder 2">
            <a:extLst>
              <a:ext uri="{FF2B5EF4-FFF2-40B4-BE49-F238E27FC236}">
                <a16:creationId xmlns:a16="http://schemas.microsoft.com/office/drawing/2014/main" id="{0E05F6C8-F148-40F2-B0CC-F99E6316E2A1}"/>
              </a:ext>
            </a:extLst>
          </p:cNvPr>
          <p:cNvSpPr>
            <a:spLocks noGrp="1"/>
          </p:cNvSpPr>
          <p:nvPr>
            <p:ph idx="11" hasCustomPrompt="1"/>
          </p:nvPr>
        </p:nvSpPr>
        <p:spPr>
          <a:xfrm>
            <a:off x="481013" y="3940451"/>
            <a:ext cx="11233149" cy="2406374"/>
          </a:xfrm>
        </p:spPr>
        <p:txBody>
          <a:bodyPr/>
          <a:lstStyle>
            <a:lvl1pPr>
              <a:defRPr sz="1600"/>
            </a:lvl1pPr>
            <a:lvl2pPr>
              <a:defRPr sz="1400"/>
            </a:lvl2pPr>
            <a:lvl3pPr>
              <a:defRPr sz="1200"/>
            </a:lvl3pPr>
            <a:lvl4pPr marL="727075" indent="-179388">
              <a:defRPr sz="1100"/>
            </a:lvl4pPr>
            <a:lvl5pPr>
              <a:defRPr sz="1100"/>
            </a:lvl5pPr>
          </a:lstStyle>
          <a:p>
            <a:pPr lvl="0"/>
            <a:r>
              <a:rPr lang="en-US"/>
              <a:t>Use for text, charts, tables, or SmartArt. It cannot be used for maps or infographics. For charts, use the “Full width, half height (wide)” size option in the Graphing Add-in</a:t>
            </a:r>
          </a:p>
          <a:p>
            <a:pPr lvl="1"/>
            <a:r>
              <a:rPr lang="en-US"/>
              <a:t>Second level</a:t>
            </a:r>
          </a:p>
          <a:p>
            <a:pPr lvl="2"/>
            <a:r>
              <a:rPr lang="en-US"/>
              <a:t>Third level</a:t>
            </a:r>
          </a:p>
          <a:p>
            <a:pPr lvl="3"/>
            <a:r>
              <a:rPr lang="en-US"/>
              <a:t>Fourth level</a:t>
            </a:r>
          </a:p>
          <a:p>
            <a:pPr lvl="4"/>
            <a:r>
              <a:rPr lang="en-US"/>
              <a:t>Fifth level</a:t>
            </a:r>
          </a:p>
        </p:txBody>
      </p:sp>
      <p:sp>
        <p:nvSpPr>
          <p:cNvPr id="10" name="Google Shape;83;p10">
            <a:extLst>
              <a:ext uri="{FF2B5EF4-FFF2-40B4-BE49-F238E27FC236}">
                <a16:creationId xmlns:a16="http://schemas.microsoft.com/office/drawing/2014/main" id="{8833BD6A-B0A5-4A74-808E-85E33235346F}"/>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20" name="Google Shape;19;p2">
            <a:extLst>
              <a:ext uri="{FF2B5EF4-FFF2-40B4-BE49-F238E27FC236}">
                <a16:creationId xmlns:a16="http://schemas.microsoft.com/office/drawing/2014/main" id="{7A522265-CC0B-4836-8F29-E9071175C64E}"/>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13" name="Footer Placeholder 2">
            <a:extLst>
              <a:ext uri="{FF2B5EF4-FFF2-40B4-BE49-F238E27FC236}">
                <a16:creationId xmlns:a16="http://schemas.microsoft.com/office/drawing/2014/main" id="{D8A3A5FF-5E15-1E88-ACCB-E86ED4F8C4C4}"/>
              </a:ext>
            </a:extLst>
          </p:cNvPr>
          <p:cNvSpPr>
            <a:spLocks noGrp="1"/>
          </p:cNvSpPr>
          <p:nvPr>
            <p:ph type="ftr" sz="quarter" idx="10"/>
          </p:nvPr>
        </p:nvSpPr>
        <p:spPr>
          <a:xfrm>
            <a:off x="481013" y="149225"/>
            <a:ext cx="5472113" cy="360000"/>
          </a:xfrm>
          <a:prstGeom prst="rect">
            <a:avLst/>
          </a:prstGeom>
        </p:spPr>
        <p:txBody>
          <a:bodyPr/>
          <a:lstStyle/>
          <a:p>
            <a:pPr>
              <a:defRPr/>
            </a:pPr>
            <a:r>
              <a:rPr lang="en-US"/>
              <a:t>Presentation name | Month 2025</a:t>
            </a:r>
          </a:p>
        </p:txBody>
      </p:sp>
      <p:sp>
        <p:nvSpPr>
          <p:cNvPr id="2" name="Title 1">
            <a:extLst>
              <a:ext uri="{FF2B5EF4-FFF2-40B4-BE49-F238E27FC236}">
                <a16:creationId xmlns:a16="http://schemas.microsoft.com/office/drawing/2014/main" id="{3069F5E3-7EFD-1DC2-8CA3-8B322FF635CA}"/>
              </a:ext>
            </a:extLst>
          </p:cNvPr>
          <p:cNvSpPr>
            <a:spLocks noGrp="1"/>
          </p:cNvSpPr>
          <p:nvPr>
            <p:ph type="title" hasCustomPrompt="1"/>
          </p:nvPr>
        </p:nvSpPr>
        <p:spPr>
          <a:xfrm>
            <a:off x="481013" y="788988"/>
            <a:ext cx="11233150" cy="473282"/>
          </a:xfrm>
          <a:prstGeom prst="rect">
            <a:avLst/>
          </a:prstGeom>
        </p:spPr>
        <p:txBody>
          <a:bodyPr anchor="ctr"/>
          <a:lstStyle>
            <a:lvl1pPr>
              <a:defRPr sz="2000" spc="0" baseline="0"/>
            </a:lvl1pPr>
          </a:lstStyle>
          <a:p>
            <a:r>
              <a:rPr lang="en-US"/>
              <a:t>This slide title can only be one line and no subtitle.</a:t>
            </a:r>
          </a:p>
        </p:txBody>
      </p:sp>
    </p:spTree>
    <p:extLst>
      <p:ext uri="{BB962C8B-B14F-4D97-AF65-F5344CB8AC3E}">
        <p14:creationId xmlns:p14="http://schemas.microsoft.com/office/powerpoint/2010/main" val="1114274400"/>
      </p:ext>
    </p:extLst>
  </p:cSld>
  <p:clrMapOvr>
    <a:masterClrMapping/>
  </p:clrMapOvr>
  <p:extLst>
    <p:ext uri="{DCECCB84-F9BA-43D5-87BE-67443E8EF086}">
      <p15:sldGuideLst xmlns:p15="http://schemas.microsoft.com/office/powerpoint/2012/main">
        <p15:guide id="1" orient="horz" pos="2341">
          <p15:clr>
            <a:srgbClr val="FBAE40"/>
          </p15:clr>
        </p15:guide>
        <p15:guide id="2" orient="horz" pos="2523">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2.3 Body, two placeholders">
    <p:spTree>
      <p:nvGrpSpPr>
        <p:cNvPr id="1" name=""/>
        <p:cNvGrpSpPr/>
        <p:nvPr/>
      </p:nvGrpSpPr>
      <p:grpSpPr>
        <a:xfrm>
          <a:off x="0" y="0"/>
          <a:ext cx="0" cy="0"/>
          <a:chOff x="0" y="0"/>
          <a:chExt cx="0" cy="0"/>
        </a:xfrm>
      </p:grpSpPr>
      <p:sp>
        <p:nvSpPr>
          <p:cNvPr id="15" name="Title 1"/>
          <p:cNvSpPr>
            <a:spLocks noGrp="1"/>
          </p:cNvSpPr>
          <p:nvPr>
            <p:ph type="title" hasCustomPrompt="1"/>
          </p:nvPr>
        </p:nvSpPr>
        <p:spPr>
          <a:xfrm>
            <a:off x="481013" y="788987"/>
            <a:ext cx="11233150" cy="792163"/>
          </a:xfrm>
          <a:prstGeom prst="rect">
            <a:avLst/>
          </a:prstGeom>
        </p:spPr>
        <p:txBody>
          <a:bodyPr/>
          <a:lstStyle>
            <a:lvl1pPr>
              <a:defRPr sz="2000" spc="0" baseline="0"/>
            </a:lvl1pPr>
          </a:lstStyle>
          <a:p>
            <a:r>
              <a:rPr lang="en-US"/>
              <a:t>Slide titles can only be two lines. If you have a subtitle it can only be one line</a:t>
            </a:r>
          </a:p>
        </p:txBody>
      </p:sp>
      <p:sp>
        <p:nvSpPr>
          <p:cNvPr id="10" name="Content Placeholder 2">
            <a:extLst>
              <a:ext uri="{FF2B5EF4-FFF2-40B4-BE49-F238E27FC236}">
                <a16:creationId xmlns:a16="http://schemas.microsoft.com/office/drawing/2014/main" id="{CEEA78B5-F362-4E61-B6F9-353D12043CF6}"/>
              </a:ext>
            </a:extLst>
          </p:cNvPr>
          <p:cNvSpPr>
            <a:spLocks noGrp="1"/>
          </p:cNvSpPr>
          <p:nvPr>
            <p:ph idx="1" hasCustomPrompt="1"/>
          </p:nvPr>
        </p:nvSpPr>
        <p:spPr>
          <a:xfrm>
            <a:off x="481013" y="1724026"/>
            <a:ext cx="7416800" cy="4600574"/>
          </a:xfrm>
        </p:spPr>
        <p:txBody>
          <a:bodyPr/>
          <a:lstStyle>
            <a:lvl1pPr>
              <a:defRPr sz="1600"/>
            </a:lvl1pPr>
            <a:lvl2pPr>
              <a:defRPr sz="1400"/>
            </a:lvl2pPr>
            <a:lvl3pPr>
              <a:defRPr sz="1200"/>
            </a:lvl3pPr>
            <a:lvl4pPr marL="727075" indent="-179388">
              <a:defRPr sz="1100"/>
            </a:lvl4pPr>
            <a:lvl5pPr>
              <a:defRPr sz="1100"/>
            </a:lvl5pPr>
          </a:lstStyle>
          <a:p>
            <a:pPr lvl="0"/>
            <a:r>
              <a:rPr lang="en-US"/>
              <a:t>Use for text, charts, tables, or SmartArt. It cannot be used for maps or infographics. For charts, use the “2/3 width, full height” size option in the Graphing Add-in</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789AF426-923F-42E9-87DC-20FE6A5D4C2E}"/>
              </a:ext>
            </a:extLst>
          </p:cNvPr>
          <p:cNvSpPr>
            <a:spLocks noGrp="1"/>
          </p:cNvSpPr>
          <p:nvPr>
            <p:ph idx="12" hasCustomPrompt="1"/>
          </p:nvPr>
        </p:nvSpPr>
        <p:spPr>
          <a:xfrm>
            <a:off x="8186163" y="1724026"/>
            <a:ext cx="3527999" cy="4600574"/>
          </a:xfrm>
        </p:spPr>
        <p:txBody>
          <a:bodyPr/>
          <a:lstStyle>
            <a:lvl1pPr>
              <a:defRPr sz="1600"/>
            </a:lvl1pPr>
            <a:lvl2pPr>
              <a:defRPr sz="1400"/>
            </a:lvl2pPr>
            <a:lvl3pPr>
              <a:defRPr sz="1200"/>
            </a:lvl3pPr>
            <a:lvl4pPr marL="727075" indent="-179388">
              <a:defRPr sz="1100"/>
            </a:lvl4pPr>
            <a:lvl5pPr>
              <a:defRPr sz="1100"/>
            </a:lvl5pPr>
          </a:lstStyle>
          <a:p>
            <a:pPr lvl="0"/>
            <a:r>
              <a:rPr lang="en-US"/>
              <a:t>Use for text, charts, tables, or SmartArt. It cannot be used for maps or infographics. For charts, use the “1/3 width, full height” size option in the Graphing Add-in</a:t>
            </a:r>
          </a:p>
          <a:p>
            <a:pPr lvl="1"/>
            <a:r>
              <a:rPr lang="en-US"/>
              <a:t>Second level</a:t>
            </a:r>
          </a:p>
          <a:p>
            <a:pPr lvl="2"/>
            <a:r>
              <a:rPr lang="en-US"/>
              <a:t>Third level</a:t>
            </a:r>
          </a:p>
          <a:p>
            <a:pPr lvl="3"/>
            <a:r>
              <a:rPr lang="en-US"/>
              <a:t>Fourth level</a:t>
            </a:r>
          </a:p>
          <a:p>
            <a:pPr lvl="4"/>
            <a:r>
              <a:rPr lang="en-US"/>
              <a:t>Fifth level</a:t>
            </a:r>
          </a:p>
        </p:txBody>
      </p:sp>
      <p:sp>
        <p:nvSpPr>
          <p:cNvPr id="9" name="Google Shape;83;p10">
            <a:extLst>
              <a:ext uri="{FF2B5EF4-FFF2-40B4-BE49-F238E27FC236}">
                <a16:creationId xmlns:a16="http://schemas.microsoft.com/office/drawing/2014/main" id="{7756263F-9FD5-4333-90BC-604B326933D1}"/>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19" name="Google Shape;19;p2">
            <a:extLst>
              <a:ext uri="{FF2B5EF4-FFF2-40B4-BE49-F238E27FC236}">
                <a16:creationId xmlns:a16="http://schemas.microsoft.com/office/drawing/2014/main" id="{B852F449-B425-45BE-A747-95D36A1B13A2}"/>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12" name="Text Placeholder 2">
            <a:extLst>
              <a:ext uri="{FF2B5EF4-FFF2-40B4-BE49-F238E27FC236}">
                <a16:creationId xmlns:a16="http://schemas.microsoft.com/office/drawing/2014/main" id="{2772959A-0AE9-D1D3-C576-13231BCD109A}"/>
              </a:ext>
            </a:extLst>
          </p:cNvPr>
          <p:cNvSpPr>
            <a:spLocks noGrp="1"/>
          </p:cNvSpPr>
          <p:nvPr>
            <p:ph type="body" idx="16" hasCustomPrompt="1"/>
          </p:nvPr>
        </p:nvSpPr>
        <p:spPr>
          <a:xfrm>
            <a:off x="481012" y="1344348"/>
            <a:ext cx="11233150" cy="246221"/>
          </a:xfrm>
          <a:prstGeom prst="rect">
            <a:avLst/>
          </a:prstGeom>
        </p:spPr>
        <p:txBody>
          <a:bodyPr wrap="square" anchor="t" anchorCtr="0">
            <a:spAutoFit/>
          </a:bodyPr>
          <a:lstStyle>
            <a:lvl1pPr marL="0" indent="0">
              <a:lnSpc>
                <a:spcPct val="100000"/>
              </a:lnSpc>
              <a:buNone/>
              <a:defRPr sz="1600" b="0">
                <a:solidFill>
                  <a:srgbClr val="39485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Optional, One Line Subtitle</a:t>
            </a:r>
          </a:p>
        </p:txBody>
      </p:sp>
      <p:sp>
        <p:nvSpPr>
          <p:cNvPr id="14" name="Footer Placeholder 2">
            <a:extLst>
              <a:ext uri="{FF2B5EF4-FFF2-40B4-BE49-F238E27FC236}">
                <a16:creationId xmlns:a16="http://schemas.microsoft.com/office/drawing/2014/main" id="{76A45AAE-54CA-97C4-00F0-71DF1A40EA04}"/>
              </a:ext>
            </a:extLst>
          </p:cNvPr>
          <p:cNvSpPr>
            <a:spLocks noGrp="1"/>
          </p:cNvSpPr>
          <p:nvPr>
            <p:ph type="ftr" sz="quarter" idx="10"/>
          </p:nvPr>
        </p:nvSpPr>
        <p:spPr>
          <a:xfrm>
            <a:off x="481013" y="149225"/>
            <a:ext cx="5472113" cy="360000"/>
          </a:xfrm>
          <a:prstGeom prst="rect">
            <a:avLst/>
          </a:prstGeom>
        </p:spPr>
        <p:txBody>
          <a:bodyPr/>
          <a:lstStyle/>
          <a:p>
            <a:pPr>
              <a:defRPr/>
            </a:pPr>
            <a:r>
              <a:rPr lang="en-US"/>
              <a:t>Presentation name | Month 2025</a:t>
            </a:r>
          </a:p>
        </p:txBody>
      </p:sp>
    </p:spTree>
    <p:extLst>
      <p:ext uri="{BB962C8B-B14F-4D97-AF65-F5344CB8AC3E}">
        <p14:creationId xmlns:p14="http://schemas.microsoft.com/office/powerpoint/2010/main" val="2021835250"/>
      </p:ext>
    </p:extLst>
  </p:cSld>
  <p:clrMapOvr>
    <a:masterClrMapping/>
  </p:clrMapOvr>
  <p:extLst>
    <p:ext uri="{DCECCB84-F9BA-43D5-87BE-67443E8EF086}">
      <p15:sldGuideLst xmlns:p15="http://schemas.microsoft.com/office/powerpoint/2012/main">
        <p15:guide id="3" pos="4975">
          <p15:clr>
            <a:srgbClr val="FBAE40"/>
          </p15:clr>
        </p15:guide>
        <p15:guide id="4" pos="5156">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2.3 Body, two placeholders_NoSubTitle">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CEEA78B5-F362-4E61-B6F9-353D12043CF6}"/>
              </a:ext>
            </a:extLst>
          </p:cNvPr>
          <p:cNvSpPr>
            <a:spLocks noGrp="1"/>
          </p:cNvSpPr>
          <p:nvPr>
            <p:ph idx="1" hasCustomPrompt="1"/>
          </p:nvPr>
        </p:nvSpPr>
        <p:spPr>
          <a:xfrm>
            <a:off x="481013" y="1391478"/>
            <a:ext cx="7416800" cy="4933122"/>
          </a:xfrm>
        </p:spPr>
        <p:txBody>
          <a:bodyPr/>
          <a:lstStyle>
            <a:lvl1pPr>
              <a:defRPr sz="1600"/>
            </a:lvl1pPr>
            <a:lvl2pPr>
              <a:defRPr sz="1400"/>
            </a:lvl2pPr>
            <a:lvl3pPr>
              <a:defRPr sz="1200"/>
            </a:lvl3pPr>
            <a:lvl4pPr marL="727075" indent="-179388">
              <a:defRPr sz="1100"/>
            </a:lvl4pPr>
            <a:lvl5pPr>
              <a:defRPr sz="1100"/>
            </a:lvl5pPr>
          </a:lstStyle>
          <a:p>
            <a:pPr lvl="0"/>
            <a:r>
              <a:rPr lang="en-US"/>
              <a:t>Use for text, charts, tables, or SmartArt. It cannot be used for maps or infographics. For charts, use the “2/3 width, full height” size option in the Graphing Add-in</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789AF426-923F-42E9-87DC-20FE6A5D4C2E}"/>
              </a:ext>
            </a:extLst>
          </p:cNvPr>
          <p:cNvSpPr>
            <a:spLocks noGrp="1"/>
          </p:cNvSpPr>
          <p:nvPr>
            <p:ph idx="12" hasCustomPrompt="1"/>
          </p:nvPr>
        </p:nvSpPr>
        <p:spPr>
          <a:xfrm>
            <a:off x="8186163" y="1391478"/>
            <a:ext cx="3527999" cy="4933122"/>
          </a:xfrm>
        </p:spPr>
        <p:txBody>
          <a:bodyPr/>
          <a:lstStyle>
            <a:lvl1pPr>
              <a:defRPr sz="1600"/>
            </a:lvl1pPr>
            <a:lvl2pPr>
              <a:defRPr sz="1400"/>
            </a:lvl2pPr>
            <a:lvl3pPr>
              <a:defRPr sz="1200"/>
            </a:lvl3pPr>
            <a:lvl4pPr marL="727075" indent="-179388">
              <a:defRPr sz="1100"/>
            </a:lvl4pPr>
            <a:lvl5pPr>
              <a:defRPr sz="1100"/>
            </a:lvl5pPr>
          </a:lstStyle>
          <a:p>
            <a:pPr lvl="0"/>
            <a:r>
              <a:rPr lang="en-US"/>
              <a:t>Use for text, charts, tables, or SmartArt. It cannot be used for maps or infographics. For charts, use the “1/3 width, full height” size option in the Graphing Add-in</a:t>
            </a:r>
          </a:p>
          <a:p>
            <a:pPr lvl="1"/>
            <a:r>
              <a:rPr lang="en-US"/>
              <a:t>Second level</a:t>
            </a:r>
          </a:p>
          <a:p>
            <a:pPr lvl="2"/>
            <a:r>
              <a:rPr lang="en-US"/>
              <a:t>Third level</a:t>
            </a:r>
          </a:p>
          <a:p>
            <a:pPr lvl="3"/>
            <a:r>
              <a:rPr lang="en-US"/>
              <a:t>Fourth level</a:t>
            </a:r>
          </a:p>
          <a:p>
            <a:pPr lvl="4"/>
            <a:r>
              <a:rPr lang="en-US"/>
              <a:t>Fifth level</a:t>
            </a:r>
          </a:p>
        </p:txBody>
      </p:sp>
      <p:sp>
        <p:nvSpPr>
          <p:cNvPr id="9" name="Google Shape;83;p10">
            <a:extLst>
              <a:ext uri="{FF2B5EF4-FFF2-40B4-BE49-F238E27FC236}">
                <a16:creationId xmlns:a16="http://schemas.microsoft.com/office/drawing/2014/main" id="{7756263F-9FD5-4333-90BC-604B326933D1}"/>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19" name="Google Shape;19;p2">
            <a:extLst>
              <a:ext uri="{FF2B5EF4-FFF2-40B4-BE49-F238E27FC236}">
                <a16:creationId xmlns:a16="http://schemas.microsoft.com/office/drawing/2014/main" id="{B852F449-B425-45BE-A747-95D36A1B13A2}"/>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14" name="Footer Placeholder 2">
            <a:extLst>
              <a:ext uri="{FF2B5EF4-FFF2-40B4-BE49-F238E27FC236}">
                <a16:creationId xmlns:a16="http://schemas.microsoft.com/office/drawing/2014/main" id="{76A45AAE-54CA-97C4-00F0-71DF1A40EA04}"/>
              </a:ext>
            </a:extLst>
          </p:cNvPr>
          <p:cNvSpPr>
            <a:spLocks noGrp="1"/>
          </p:cNvSpPr>
          <p:nvPr>
            <p:ph type="ftr" sz="quarter" idx="10"/>
          </p:nvPr>
        </p:nvSpPr>
        <p:spPr>
          <a:xfrm>
            <a:off x="481013" y="149225"/>
            <a:ext cx="5472113" cy="360000"/>
          </a:xfrm>
          <a:prstGeom prst="rect">
            <a:avLst/>
          </a:prstGeom>
        </p:spPr>
        <p:txBody>
          <a:bodyPr/>
          <a:lstStyle/>
          <a:p>
            <a:pPr>
              <a:defRPr/>
            </a:pPr>
            <a:r>
              <a:rPr lang="en-US"/>
              <a:t>Presentation name | Month 2025</a:t>
            </a:r>
          </a:p>
        </p:txBody>
      </p:sp>
      <p:sp>
        <p:nvSpPr>
          <p:cNvPr id="2" name="Title 1">
            <a:extLst>
              <a:ext uri="{FF2B5EF4-FFF2-40B4-BE49-F238E27FC236}">
                <a16:creationId xmlns:a16="http://schemas.microsoft.com/office/drawing/2014/main" id="{7A7ABC25-EB3C-0C2B-9C42-D8B70BBFC03A}"/>
              </a:ext>
            </a:extLst>
          </p:cNvPr>
          <p:cNvSpPr>
            <a:spLocks noGrp="1"/>
          </p:cNvSpPr>
          <p:nvPr>
            <p:ph type="title" hasCustomPrompt="1"/>
          </p:nvPr>
        </p:nvSpPr>
        <p:spPr>
          <a:xfrm>
            <a:off x="481013" y="788988"/>
            <a:ext cx="11233150" cy="473282"/>
          </a:xfrm>
          <a:prstGeom prst="rect">
            <a:avLst/>
          </a:prstGeom>
        </p:spPr>
        <p:txBody>
          <a:bodyPr anchor="ctr"/>
          <a:lstStyle>
            <a:lvl1pPr>
              <a:defRPr sz="2000" spc="0" baseline="0"/>
            </a:lvl1pPr>
          </a:lstStyle>
          <a:p>
            <a:r>
              <a:rPr lang="en-US"/>
              <a:t>This slide title can only be one line and no subtitle.</a:t>
            </a:r>
          </a:p>
        </p:txBody>
      </p:sp>
    </p:spTree>
    <p:extLst>
      <p:ext uri="{BB962C8B-B14F-4D97-AF65-F5344CB8AC3E}">
        <p14:creationId xmlns:p14="http://schemas.microsoft.com/office/powerpoint/2010/main" val="1764201484"/>
      </p:ext>
    </p:extLst>
  </p:cSld>
  <p:clrMapOvr>
    <a:masterClrMapping/>
  </p:clrMapOvr>
  <p:extLst>
    <p:ext uri="{DCECCB84-F9BA-43D5-87BE-67443E8EF086}">
      <p15:sldGuideLst xmlns:p15="http://schemas.microsoft.com/office/powerpoint/2012/main">
        <p15:guide id="3" pos="4975">
          <p15:clr>
            <a:srgbClr val="FBAE40"/>
          </p15:clr>
        </p15:guide>
        <p15:guide id="4" pos="5156">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4 Body, two placeholder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81013" y="788987"/>
            <a:ext cx="11233150" cy="792163"/>
          </a:xfrm>
          <a:prstGeom prst="rect">
            <a:avLst/>
          </a:prstGeom>
        </p:spPr>
        <p:txBody>
          <a:bodyPr/>
          <a:lstStyle>
            <a:lvl1pPr>
              <a:defRPr sz="2000" spc="0" baseline="0"/>
            </a:lvl1pPr>
          </a:lstStyle>
          <a:p>
            <a:r>
              <a:rPr lang="en-US"/>
              <a:t>Slide titles can only be two lines. If you have a subtitle it can only be one line</a:t>
            </a:r>
          </a:p>
        </p:txBody>
      </p:sp>
      <p:sp>
        <p:nvSpPr>
          <p:cNvPr id="9" name="Content Placeholder 2">
            <a:extLst>
              <a:ext uri="{FF2B5EF4-FFF2-40B4-BE49-F238E27FC236}">
                <a16:creationId xmlns:a16="http://schemas.microsoft.com/office/drawing/2014/main" id="{8413C458-DB99-4440-8256-46DB956E8312}"/>
              </a:ext>
            </a:extLst>
          </p:cNvPr>
          <p:cNvSpPr>
            <a:spLocks noGrp="1"/>
          </p:cNvSpPr>
          <p:nvPr>
            <p:ph idx="1" hasCustomPrompt="1"/>
          </p:nvPr>
        </p:nvSpPr>
        <p:spPr>
          <a:xfrm>
            <a:off x="481013" y="1724025"/>
            <a:ext cx="8208000" cy="4600575"/>
          </a:xfrm>
        </p:spPr>
        <p:txBody>
          <a:bodyPr/>
          <a:lstStyle>
            <a:lvl1pPr>
              <a:defRPr sz="1400"/>
            </a:lvl1pPr>
            <a:lvl2pPr>
              <a:defRPr sz="1400"/>
            </a:lvl2pPr>
            <a:lvl3pPr>
              <a:defRPr sz="1200"/>
            </a:lvl3pPr>
            <a:lvl4pPr marL="727075" indent="-179388">
              <a:defRPr sz="1100"/>
            </a:lvl4pPr>
            <a:lvl5pPr>
              <a:defRPr sz="1100"/>
            </a:lvl5pPr>
          </a:lstStyle>
          <a:p>
            <a:pPr lvl="0"/>
            <a:r>
              <a:rPr lang="en-US"/>
              <a:t>Use for maps and infographics, text, charts, tables, or SmartArt. For charts, use the “3/4 width, full height” size option in the Graphing Add-in</a:t>
            </a:r>
          </a:p>
          <a:p>
            <a:pPr lvl="1"/>
            <a:r>
              <a:rPr lang="en-US"/>
              <a:t>Second level</a:t>
            </a:r>
          </a:p>
          <a:p>
            <a:pPr lvl="2"/>
            <a:r>
              <a:rPr lang="en-US"/>
              <a:t>Third level</a:t>
            </a:r>
          </a:p>
          <a:p>
            <a:pPr lvl="3"/>
            <a:r>
              <a:rPr lang="en-US"/>
              <a:t>Fourth level</a:t>
            </a:r>
          </a:p>
          <a:p>
            <a:pPr lvl="4"/>
            <a:r>
              <a:rPr lang="en-US"/>
              <a:t>Fifth level</a:t>
            </a:r>
          </a:p>
          <a:p>
            <a:pPr lvl="0"/>
            <a:endParaRPr lang="en-US"/>
          </a:p>
        </p:txBody>
      </p:sp>
      <p:sp>
        <p:nvSpPr>
          <p:cNvPr id="12" name="Content Placeholder 4">
            <a:extLst>
              <a:ext uri="{FF2B5EF4-FFF2-40B4-BE49-F238E27FC236}">
                <a16:creationId xmlns:a16="http://schemas.microsoft.com/office/drawing/2014/main" id="{EE620431-D406-48BE-AF82-2868124B868C}"/>
              </a:ext>
            </a:extLst>
          </p:cNvPr>
          <p:cNvSpPr>
            <a:spLocks noGrp="1"/>
          </p:cNvSpPr>
          <p:nvPr>
            <p:ph sz="quarter" idx="13" hasCustomPrompt="1"/>
          </p:nvPr>
        </p:nvSpPr>
        <p:spPr>
          <a:xfrm>
            <a:off x="8978105" y="1724025"/>
            <a:ext cx="2736058" cy="4600575"/>
          </a:xfrm>
        </p:spPr>
        <p:txBody>
          <a:bodyPr/>
          <a:lstStyle>
            <a:lvl1pPr>
              <a:defRPr sz="1600"/>
            </a:lvl1pPr>
            <a:lvl2pPr>
              <a:defRPr sz="1400"/>
            </a:lvl2pPr>
            <a:lvl3pPr>
              <a:defRPr sz="1200"/>
            </a:lvl3pPr>
            <a:lvl4pPr>
              <a:defRPr sz="1100"/>
            </a:lvl4pPr>
            <a:lvl5pPr>
              <a:defRPr sz="1100"/>
            </a:lvl5pPr>
          </a:lstStyle>
          <a:p>
            <a:pPr lvl="0"/>
            <a:r>
              <a:rPr lang="en-US"/>
              <a:t>Use for text, charts, tables, or SmartArt. It cannot be used for maps or infographics. For charts, use the “1/4 width, full height” size option in the Graphing Add-in</a:t>
            </a:r>
          </a:p>
          <a:p>
            <a:pPr lvl="1"/>
            <a:r>
              <a:rPr lang="en-US"/>
              <a:t>Second level</a:t>
            </a:r>
          </a:p>
          <a:p>
            <a:pPr lvl="2"/>
            <a:r>
              <a:rPr lang="en-US"/>
              <a:t>Third level</a:t>
            </a:r>
          </a:p>
          <a:p>
            <a:pPr lvl="3"/>
            <a:r>
              <a:rPr lang="en-US"/>
              <a:t>Fourth level</a:t>
            </a:r>
          </a:p>
          <a:p>
            <a:pPr lvl="4"/>
            <a:r>
              <a:rPr lang="en-US"/>
              <a:t>Fifth level</a:t>
            </a:r>
          </a:p>
        </p:txBody>
      </p:sp>
      <p:sp>
        <p:nvSpPr>
          <p:cNvPr id="11" name="Google Shape;83;p10">
            <a:extLst>
              <a:ext uri="{FF2B5EF4-FFF2-40B4-BE49-F238E27FC236}">
                <a16:creationId xmlns:a16="http://schemas.microsoft.com/office/drawing/2014/main" id="{B1B945A7-C974-440A-AD97-176B1BB54B76}"/>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16" name="Google Shape;19;p2">
            <a:extLst>
              <a:ext uri="{FF2B5EF4-FFF2-40B4-BE49-F238E27FC236}">
                <a16:creationId xmlns:a16="http://schemas.microsoft.com/office/drawing/2014/main" id="{81FCCB1F-0210-4322-98B6-27C4D4DB11D0}"/>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13" name="Text Placeholder 2">
            <a:extLst>
              <a:ext uri="{FF2B5EF4-FFF2-40B4-BE49-F238E27FC236}">
                <a16:creationId xmlns:a16="http://schemas.microsoft.com/office/drawing/2014/main" id="{B51E4CF5-C918-ECAA-6DA3-1D429466F87E}"/>
              </a:ext>
            </a:extLst>
          </p:cNvPr>
          <p:cNvSpPr>
            <a:spLocks noGrp="1"/>
          </p:cNvSpPr>
          <p:nvPr>
            <p:ph type="body" idx="16" hasCustomPrompt="1"/>
          </p:nvPr>
        </p:nvSpPr>
        <p:spPr>
          <a:xfrm>
            <a:off x="481012" y="1344348"/>
            <a:ext cx="11233150" cy="246221"/>
          </a:xfrm>
          <a:prstGeom prst="rect">
            <a:avLst/>
          </a:prstGeom>
        </p:spPr>
        <p:txBody>
          <a:bodyPr wrap="square" anchor="t" anchorCtr="0">
            <a:spAutoFit/>
          </a:bodyPr>
          <a:lstStyle>
            <a:lvl1pPr marL="0" indent="0">
              <a:lnSpc>
                <a:spcPct val="100000"/>
              </a:lnSpc>
              <a:buNone/>
              <a:defRPr sz="1600" b="0">
                <a:solidFill>
                  <a:srgbClr val="39485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Optional, One Line Subtitle</a:t>
            </a:r>
          </a:p>
        </p:txBody>
      </p:sp>
      <p:sp>
        <p:nvSpPr>
          <p:cNvPr id="14" name="Footer Placeholder 2">
            <a:extLst>
              <a:ext uri="{FF2B5EF4-FFF2-40B4-BE49-F238E27FC236}">
                <a16:creationId xmlns:a16="http://schemas.microsoft.com/office/drawing/2014/main" id="{3CEA7DD0-AC97-CC51-3CD9-A3C8EC52D34E}"/>
              </a:ext>
            </a:extLst>
          </p:cNvPr>
          <p:cNvSpPr>
            <a:spLocks noGrp="1"/>
          </p:cNvSpPr>
          <p:nvPr>
            <p:ph type="ftr" sz="quarter" idx="10"/>
          </p:nvPr>
        </p:nvSpPr>
        <p:spPr>
          <a:xfrm>
            <a:off x="481013" y="149225"/>
            <a:ext cx="5472113" cy="360000"/>
          </a:xfrm>
          <a:prstGeom prst="rect">
            <a:avLst/>
          </a:prstGeom>
        </p:spPr>
        <p:txBody>
          <a:bodyPr/>
          <a:lstStyle/>
          <a:p>
            <a:pPr>
              <a:defRPr/>
            </a:pPr>
            <a:r>
              <a:rPr lang="en-US"/>
              <a:t>Presentation name | Month 2025</a:t>
            </a:r>
          </a:p>
        </p:txBody>
      </p:sp>
    </p:spTree>
    <p:extLst>
      <p:ext uri="{BB962C8B-B14F-4D97-AF65-F5344CB8AC3E}">
        <p14:creationId xmlns:p14="http://schemas.microsoft.com/office/powerpoint/2010/main" val="2008084126"/>
      </p:ext>
    </p:extLst>
  </p:cSld>
  <p:clrMapOvr>
    <a:masterClrMapping/>
  </p:clrMapOvr>
  <p:extLst>
    <p:ext uri="{DCECCB84-F9BA-43D5-87BE-67443E8EF086}">
      <p15:sldGuideLst xmlns:p15="http://schemas.microsoft.com/office/powerpoint/2012/main">
        <p15:guide id="1" pos="5474">
          <p15:clr>
            <a:srgbClr val="FBAE40"/>
          </p15:clr>
        </p15:guide>
        <p15:guide id="2" pos="5655">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_2.4 Body, two placeholders_NoSubTitle">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8413C458-DB99-4440-8256-46DB956E8312}"/>
              </a:ext>
            </a:extLst>
          </p:cNvPr>
          <p:cNvSpPr>
            <a:spLocks noGrp="1"/>
          </p:cNvSpPr>
          <p:nvPr>
            <p:ph idx="1" hasCustomPrompt="1"/>
          </p:nvPr>
        </p:nvSpPr>
        <p:spPr>
          <a:xfrm>
            <a:off x="481013" y="1401417"/>
            <a:ext cx="8208000" cy="4923183"/>
          </a:xfrm>
        </p:spPr>
        <p:txBody>
          <a:bodyPr/>
          <a:lstStyle>
            <a:lvl1pPr>
              <a:defRPr sz="1400"/>
            </a:lvl1pPr>
            <a:lvl2pPr>
              <a:defRPr sz="1400"/>
            </a:lvl2pPr>
            <a:lvl3pPr>
              <a:defRPr sz="1200"/>
            </a:lvl3pPr>
            <a:lvl4pPr marL="727075" indent="-179388">
              <a:defRPr sz="1100"/>
            </a:lvl4pPr>
            <a:lvl5pPr>
              <a:defRPr sz="1100"/>
            </a:lvl5pPr>
          </a:lstStyle>
          <a:p>
            <a:pPr lvl="0"/>
            <a:r>
              <a:rPr lang="en-US"/>
              <a:t>Use for maps and infographics, text, charts, tables, or SmartArt. For charts, use the “3/4 width, full height” size option in the Graphing Add-in</a:t>
            </a:r>
          </a:p>
          <a:p>
            <a:pPr lvl="1"/>
            <a:r>
              <a:rPr lang="en-US"/>
              <a:t>Second level</a:t>
            </a:r>
          </a:p>
          <a:p>
            <a:pPr lvl="2"/>
            <a:r>
              <a:rPr lang="en-US"/>
              <a:t>Third level</a:t>
            </a:r>
          </a:p>
          <a:p>
            <a:pPr lvl="3"/>
            <a:r>
              <a:rPr lang="en-US"/>
              <a:t>Fourth level</a:t>
            </a:r>
          </a:p>
          <a:p>
            <a:pPr lvl="4"/>
            <a:r>
              <a:rPr lang="en-US"/>
              <a:t>Fifth level</a:t>
            </a:r>
          </a:p>
          <a:p>
            <a:pPr lvl="0"/>
            <a:endParaRPr lang="en-US"/>
          </a:p>
        </p:txBody>
      </p:sp>
      <p:sp>
        <p:nvSpPr>
          <p:cNvPr id="12" name="Content Placeholder 4">
            <a:extLst>
              <a:ext uri="{FF2B5EF4-FFF2-40B4-BE49-F238E27FC236}">
                <a16:creationId xmlns:a16="http://schemas.microsoft.com/office/drawing/2014/main" id="{EE620431-D406-48BE-AF82-2868124B868C}"/>
              </a:ext>
            </a:extLst>
          </p:cNvPr>
          <p:cNvSpPr>
            <a:spLocks noGrp="1"/>
          </p:cNvSpPr>
          <p:nvPr>
            <p:ph sz="quarter" idx="13" hasCustomPrompt="1"/>
          </p:nvPr>
        </p:nvSpPr>
        <p:spPr>
          <a:xfrm>
            <a:off x="8978105" y="1401417"/>
            <a:ext cx="2736058" cy="4923183"/>
          </a:xfrm>
        </p:spPr>
        <p:txBody>
          <a:bodyPr/>
          <a:lstStyle>
            <a:lvl1pPr>
              <a:defRPr sz="1600"/>
            </a:lvl1pPr>
            <a:lvl2pPr>
              <a:defRPr sz="1400"/>
            </a:lvl2pPr>
            <a:lvl3pPr>
              <a:defRPr sz="1200"/>
            </a:lvl3pPr>
            <a:lvl4pPr>
              <a:defRPr sz="1100"/>
            </a:lvl4pPr>
            <a:lvl5pPr>
              <a:defRPr sz="1100"/>
            </a:lvl5pPr>
          </a:lstStyle>
          <a:p>
            <a:pPr lvl="0"/>
            <a:r>
              <a:rPr lang="en-US"/>
              <a:t>Use for text, charts, tables, or SmartArt. It cannot be used for maps or infographics. For charts, use the “1/4 width, full height” size option in the Graphing Add-in</a:t>
            </a:r>
          </a:p>
          <a:p>
            <a:pPr lvl="1"/>
            <a:r>
              <a:rPr lang="en-US"/>
              <a:t>Second level</a:t>
            </a:r>
          </a:p>
          <a:p>
            <a:pPr lvl="2"/>
            <a:r>
              <a:rPr lang="en-US"/>
              <a:t>Third level</a:t>
            </a:r>
          </a:p>
          <a:p>
            <a:pPr lvl="3"/>
            <a:r>
              <a:rPr lang="en-US"/>
              <a:t>Fourth level</a:t>
            </a:r>
          </a:p>
          <a:p>
            <a:pPr lvl="4"/>
            <a:r>
              <a:rPr lang="en-US"/>
              <a:t>Fifth level</a:t>
            </a:r>
          </a:p>
        </p:txBody>
      </p:sp>
      <p:sp>
        <p:nvSpPr>
          <p:cNvPr id="11" name="Google Shape;83;p10">
            <a:extLst>
              <a:ext uri="{FF2B5EF4-FFF2-40B4-BE49-F238E27FC236}">
                <a16:creationId xmlns:a16="http://schemas.microsoft.com/office/drawing/2014/main" id="{B1B945A7-C974-440A-AD97-176B1BB54B76}"/>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16" name="Google Shape;19;p2">
            <a:extLst>
              <a:ext uri="{FF2B5EF4-FFF2-40B4-BE49-F238E27FC236}">
                <a16:creationId xmlns:a16="http://schemas.microsoft.com/office/drawing/2014/main" id="{81FCCB1F-0210-4322-98B6-27C4D4DB11D0}"/>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14" name="Footer Placeholder 2">
            <a:extLst>
              <a:ext uri="{FF2B5EF4-FFF2-40B4-BE49-F238E27FC236}">
                <a16:creationId xmlns:a16="http://schemas.microsoft.com/office/drawing/2014/main" id="{3CEA7DD0-AC97-CC51-3CD9-A3C8EC52D34E}"/>
              </a:ext>
            </a:extLst>
          </p:cNvPr>
          <p:cNvSpPr>
            <a:spLocks noGrp="1"/>
          </p:cNvSpPr>
          <p:nvPr>
            <p:ph type="ftr" sz="quarter" idx="10"/>
          </p:nvPr>
        </p:nvSpPr>
        <p:spPr>
          <a:xfrm>
            <a:off x="481013" y="149225"/>
            <a:ext cx="5472113" cy="360000"/>
          </a:xfrm>
          <a:prstGeom prst="rect">
            <a:avLst/>
          </a:prstGeom>
        </p:spPr>
        <p:txBody>
          <a:bodyPr/>
          <a:lstStyle/>
          <a:p>
            <a:pPr>
              <a:defRPr/>
            </a:pPr>
            <a:r>
              <a:rPr lang="en-US"/>
              <a:t>Presentation name | Month 2025</a:t>
            </a:r>
          </a:p>
        </p:txBody>
      </p:sp>
      <p:sp>
        <p:nvSpPr>
          <p:cNvPr id="4" name="Title 1">
            <a:extLst>
              <a:ext uri="{FF2B5EF4-FFF2-40B4-BE49-F238E27FC236}">
                <a16:creationId xmlns:a16="http://schemas.microsoft.com/office/drawing/2014/main" id="{D3B7CDD8-A6A6-CECB-A253-3176F137A689}"/>
              </a:ext>
            </a:extLst>
          </p:cNvPr>
          <p:cNvSpPr>
            <a:spLocks noGrp="1"/>
          </p:cNvSpPr>
          <p:nvPr>
            <p:ph type="title" hasCustomPrompt="1"/>
          </p:nvPr>
        </p:nvSpPr>
        <p:spPr>
          <a:xfrm>
            <a:off x="481013" y="788988"/>
            <a:ext cx="11233150" cy="473282"/>
          </a:xfrm>
          <a:prstGeom prst="rect">
            <a:avLst/>
          </a:prstGeom>
        </p:spPr>
        <p:txBody>
          <a:bodyPr anchor="ctr"/>
          <a:lstStyle>
            <a:lvl1pPr>
              <a:defRPr sz="2000" spc="0" baseline="0"/>
            </a:lvl1pPr>
          </a:lstStyle>
          <a:p>
            <a:r>
              <a:rPr lang="en-US"/>
              <a:t>This slide title can only be one line and no subtitle.</a:t>
            </a:r>
          </a:p>
        </p:txBody>
      </p:sp>
    </p:spTree>
    <p:extLst>
      <p:ext uri="{BB962C8B-B14F-4D97-AF65-F5344CB8AC3E}">
        <p14:creationId xmlns:p14="http://schemas.microsoft.com/office/powerpoint/2010/main" val="1807635851"/>
      </p:ext>
    </p:extLst>
  </p:cSld>
  <p:clrMapOvr>
    <a:masterClrMapping/>
  </p:clrMapOvr>
  <p:extLst>
    <p:ext uri="{DCECCB84-F9BA-43D5-87BE-67443E8EF086}">
      <p15:sldGuideLst xmlns:p15="http://schemas.microsoft.com/office/powerpoint/2012/main">
        <p15:guide id="1" pos="5474">
          <p15:clr>
            <a:srgbClr val="FBAE40"/>
          </p15:clr>
        </p15:guide>
        <p15:guide id="2" pos="5655">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5 Body, two placeholders">
    <p:spTree>
      <p:nvGrpSpPr>
        <p:cNvPr id="1" name=""/>
        <p:cNvGrpSpPr/>
        <p:nvPr/>
      </p:nvGrpSpPr>
      <p:grpSpPr>
        <a:xfrm>
          <a:off x="0" y="0"/>
          <a:ext cx="0" cy="0"/>
          <a:chOff x="0" y="0"/>
          <a:chExt cx="0" cy="0"/>
        </a:xfrm>
      </p:grpSpPr>
      <p:sp>
        <p:nvSpPr>
          <p:cNvPr id="15" name="Title 1"/>
          <p:cNvSpPr>
            <a:spLocks noGrp="1"/>
          </p:cNvSpPr>
          <p:nvPr>
            <p:ph type="title" hasCustomPrompt="1"/>
          </p:nvPr>
        </p:nvSpPr>
        <p:spPr>
          <a:xfrm>
            <a:off x="481013" y="788987"/>
            <a:ext cx="11233150" cy="792163"/>
          </a:xfrm>
          <a:prstGeom prst="rect">
            <a:avLst/>
          </a:prstGeom>
        </p:spPr>
        <p:txBody>
          <a:bodyPr/>
          <a:lstStyle>
            <a:lvl1pPr>
              <a:defRPr sz="2000" spc="0" baseline="0"/>
            </a:lvl1pPr>
          </a:lstStyle>
          <a:p>
            <a:r>
              <a:rPr lang="en-US"/>
              <a:t>Slide titles can only be two lines. If you have a subtitle it can only be one line</a:t>
            </a:r>
          </a:p>
        </p:txBody>
      </p:sp>
      <p:sp>
        <p:nvSpPr>
          <p:cNvPr id="10" name="Content Placeholder 2">
            <a:extLst>
              <a:ext uri="{FF2B5EF4-FFF2-40B4-BE49-F238E27FC236}">
                <a16:creationId xmlns:a16="http://schemas.microsoft.com/office/drawing/2014/main" id="{1FE6E687-D31B-44DC-89DE-19DE3A045D0E}"/>
              </a:ext>
            </a:extLst>
          </p:cNvPr>
          <p:cNvSpPr>
            <a:spLocks noGrp="1"/>
          </p:cNvSpPr>
          <p:nvPr>
            <p:ph idx="1" hasCustomPrompt="1"/>
          </p:nvPr>
        </p:nvSpPr>
        <p:spPr>
          <a:xfrm>
            <a:off x="481013" y="1724026"/>
            <a:ext cx="3527999" cy="4600574"/>
          </a:xfrm>
        </p:spPr>
        <p:txBody>
          <a:bodyPr/>
          <a:lstStyle>
            <a:lvl1pPr>
              <a:defRPr sz="1600"/>
            </a:lvl1pPr>
            <a:lvl2pPr>
              <a:defRPr sz="1400"/>
            </a:lvl2pPr>
            <a:lvl3pPr>
              <a:defRPr sz="1200"/>
            </a:lvl3pPr>
            <a:lvl4pPr marL="727075" indent="-179388">
              <a:defRPr sz="1100"/>
            </a:lvl4pPr>
            <a:lvl5pPr>
              <a:defRPr sz="1100"/>
            </a:lvl5pPr>
          </a:lstStyle>
          <a:p>
            <a:pPr lvl="0"/>
            <a:r>
              <a:rPr lang="en-US"/>
              <a:t>Use for text, charts, tables, or SmartArt. It cannot be used for maps or infographics. For charts, use the “1/3 width, full height” size option in the Graphing Add-in</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C484C960-9CEB-490D-AAC3-0D5D995784B8}"/>
              </a:ext>
            </a:extLst>
          </p:cNvPr>
          <p:cNvSpPr>
            <a:spLocks noGrp="1"/>
          </p:cNvSpPr>
          <p:nvPr>
            <p:ph idx="12" hasCustomPrompt="1"/>
          </p:nvPr>
        </p:nvSpPr>
        <p:spPr>
          <a:xfrm>
            <a:off x="4297363" y="1724026"/>
            <a:ext cx="7416800" cy="4600574"/>
          </a:xfrm>
        </p:spPr>
        <p:txBody>
          <a:bodyPr/>
          <a:lstStyle>
            <a:lvl1pPr>
              <a:defRPr sz="1600"/>
            </a:lvl1pPr>
            <a:lvl2pPr>
              <a:defRPr sz="1400"/>
            </a:lvl2pPr>
            <a:lvl3pPr>
              <a:defRPr sz="1200"/>
            </a:lvl3pPr>
            <a:lvl4pPr marL="727075" indent="-179388">
              <a:defRPr sz="1100"/>
            </a:lvl4pPr>
            <a:lvl5pPr>
              <a:defRPr sz="1100"/>
            </a:lvl5pPr>
          </a:lstStyle>
          <a:p>
            <a:pPr lvl="0"/>
            <a:r>
              <a:rPr lang="en-US"/>
              <a:t>Use for text, charts, tables, or SmartArt. It cannot be used for maps or infographics. For charts, use the “2/3 width, full height” size option in the Graphing Add-in</a:t>
            </a:r>
          </a:p>
          <a:p>
            <a:pPr lvl="1"/>
            <a:r>
              <a:rPr lang="en-US"/>
              <a:t>Second level</a:t>
            </a:r>
          </a:p>
          <a:p>
            <a:pPr lvl="2"/>
            <a:r>
              <a:rPr lang="en-US"/>
              <a:t>Third level</a:t>
            </a:r>
          </a:p>
          <a:p>
            <a:pPr lvl="3"/>
            <a:r>
              <a:rPr lang="en-US"/>
              <a:t>Fourth level</a:t>
            </a:r>
          </a:p>
          <a:p>
            <a:pPr lvl="4"/>
            <a:r>
              <a:rPr lang="en-US"/>
              <a:t>Fifth level</a:t>
            </a:r>
          </a:p>
        </p:txBody>
      </p:sp>
      <p:sp>
        <p:nvSpPr>
          <p:cNvPr id="9" name="Google Shape;83;p10">
            <a:extLst>
              <a:ext uri="{FF2B5EF4-FFF2-40B4-BE49-F238E27FC236}">
                <a16:creationId xmlns:a16="http://schemas.microsoft.com/office/drawing/2014/main" id="{8DC3FE8E-3E49-49F7-95E5-24F1979F5F23}"/>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17" name="Google Shape;19;p2">
            <a:extLst>
              <a:ext uri="{FF2B5EF4-FFF2-40B4-BE49-F238E27FC236}">
                <a16:creationId xmlns:a16="http://schemas.microsoft.com/office/drawing/2014/main" id="{59F04629-3B25-4B21-A99B-6DF5CA01ADB0}"/>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12" name="Text Placeholder 2">
            <a:extLst>
              <a:ext uri="{FF2B5EF4-FFF2-40B4-BE49-F238E27FC236}">
                <a16:creationId xmlns:a16="http://schemas.microsoft.com/office/drawing/2014/main" id="{A7595574-DBB0-88E4-F7FA-4AF58A5DCEEC}"/>
              </a:ext>
            </a:extLst>
          </p:cNvPr>
          <p:cNvSpPr>
            <a:spLocks noGrp="1"/>
          </p:cNvSpPr>
          <p:nvPr>
            <p:ph type="body" idx="16" hasCustomPrompt="1"/>
          </p:nvPr>
        </p:nvSpPr>
        <p:spPr>
          <a:xfrm>
            <a:off x="481012" y="1344348"/>
            <a:ext cx="11233150" cy="246221"/>
          </a:xfrm>
          <a:prstGeom prst="rect">
            <a:avLst/>
          </a:prstGeom>
        </p:spPr>
        <p:txBody>
          <a:bodyPr wrap="square" anchor="t" anchorCtr="0">
            <a:spAutoFit/>
          </a:bodyPr>
          <a:lstStyle>
            <a:lvl1pPr marL="0" indent="0">
              <a:lnSpc>
                <a:spcPct val="100000"/>
              </a:lnSpc>
              <a:buNone/>
              <a:defRPr sz="1600" b="0">
                <a:solidFill>
                  <a:srgbClr val="39485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Optional, One Line Subtitle</a:t>
            </a:r>
          </a:p>
        </p:txBody>
      </p:sp>
      <p:sp>
        <p:nvSpPr>
          <p:cNvPr id="14" name="Footer Placeholder 2">
            <a:extLst>
              <a:ext uri="{FF2B5EF4-FFF2-40B4-BE49-F238E27FC236}">
                <a16:creationId xmlns:a16="http://schemas.microsoft.com/office/drawing/2014/main" id="{89120C81-E5AA-C535-A3F9-E7C1B4170F72}"/>
              </a:ext>
            </a:extLst>
          </p:cNvPr>
          <p:cNvSpPr>
            <a:spLocks noGrp="1"/>
          </p:cNvSpPr>
          <p:nvPr>
            <p:ph type="ftr" sz="quarter" idx="10"/>
          </p:nvPr>
        </p:nvSpPr>
        <p:spPr>
          <a:xfrm>
            <a:off x="481013" y="149225"/>
            <a:ext cx="5472113" cy="360000"/>
          </a:xfrm>
          <a:prstGeom prst="rect">
            <a:avLst/>
          </a:prstGeom>
        </p:spPr>
        <p:txBody>
          <a:bodyPr/>
          <a:lstStyle/>
          <a:p>
            <a:pPr>
              <a:defRPr/>
            </a:pPr>
            <a:r>
              <a:rPr lang="en-US"/>
              <a:t>Presentation name | Month 2025</a:t>
            </a:r>
          </a:p>
        </p:txBody>
      </p:sp>
    </p:spTree>
    <p:extLst>
      <p:ext uri="{BB962C8B-B14F-4D97-AF65-F5344CB8AC3E}">
        <p14:creationId xmlns:p14="http://schemas.microsoft.com/office/powerpoint/2010/main" val="927963439"/>
      </p:ext>
    </p:extLst>
  </p:cSld>
  <p:clrMapOvr>
    <a:masterClrMapping/>
  </p:clrMapOvr>
  <p:extLst>
    <p:ext uri="{DCECCB84-F9BA-43D5-87BE-67443E8EF086}">
      <p15:sldGuideLst xmlns:p15="http://schemas.microsoft.com/office/powerpoint/2012/main">
        <p15:guide id="1" pos="2526">
          <p15:clr>
            <a:srgbClr val="FBAE40"/>
          </p15:clr>
        </p15:guide>
        <p15:guide id="2" pos="2707">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2.5 Body, two placeholders_NoSubTitle">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1FE6E687-D31B-44DC-89DE-19DE3A045D0E}"/>
              </a:ext>
            </a:extLst>
          </p:cNvPr>
          <p:cNvSpPr>
            <a:spLocks noGrp="1"/>
          </p:cNvSpPr>
          <p:nvPr>
            <p:ph idx="1" hasCustomPrompt="1"/>
          </p:nvPr>
        </p:nvSpPr>
        <p:spPr>
          <a:xfrm>
            <a:off x="481013" y="1401417"/>
            <a:ext cx="3527999" cy="4923183"/>
          </a:xfrm>
        </p:spPr>
        <p:txBody>
          <a:bodyPr/>
          <a:lstStyle>
            <a:lvl1pPr>
              <a:defRPr sz="1600"/>
            </a:lvl1pPr>
            <a:lvl2pPr>
              <a:defRPr sz="1400"/>
            </a:lvl2pPr>
            <a:lvl3pPr>
              <a:defRPr sz="1200"/>
            </a:lvl3pPr>
            <a:lvl4pPr marL="727075" indent="-179388">
              <a:defRPr sz="1100"/>
            </a:lvl4pPr>
            <a:lvl5pPr>
              <a:defRPr sz="1100"/>
            </a:lvl5pPr>
          </a:lstStyle>
          <a:p>
            <a:pPr lvl="0"/>
            <a:r>
              <a:rPr lang="en-US"/>
              <a:t>Use for text, charts, tables, or SmartArt. It cannot be used for maps or infographics. For charts, use the “1/3 width, full height” size option in the Graphing Add-in</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C484C960-9CEB-490D-AAC3-0D5D995784B8}"/>
              </a:ext>
            </a:extLst>
          </p:cNvPr>
          <p:cNvSpPr>
            <a:spLocks noGrp="1"/>
          </p:cNvSpPr>
          <p:nvPr>
            <p:ph idx="12" hasCustomPrompt="1"/>
          </p:nvPr>
        </p:nvSpPr>
        <p:spPr>
          <a:xfrm>
            <a:off x="4297363" y="1401417"/>
            <a:ext cx="7416800" cy="4923183"/>
          </a:xfrm>
        </p:spPr>
        <p:txBody>
          <a:bodyPr/>
          <a:lstStyle>
            <a:lvl1pPr>
              <a:defRPr sz="1600"/>
            </a:lvl1pPr>
            <a:lvl2pPr>
              <a:defRPr sz="1400"/>
            </a:lvl2pPr>
            <a:lvl3pPr>
              <a:defRPr sz="1200"/>
            </a:lvl3pPr>
            <a:lvl4pPr marL="727075" indent="-179388">
              <a:defRPr sz="1100"/>
            </a:lvl4pPr>
            <a:lvl5pPr>
              <a:defRPr sz="1100"/>
            </a:lvl5pPr>
          </a:lstStyle>
          <a:p>
            <a:pPr lvl="0"/>
            <a:r>
              <a:rPr lang="en-US"/>
              <a:t>Use for text, charts, tables, or SmartArt. It cannot be used for maps or infographics. For charts, use the “2/3 width, full height” size option in the Graphing Add-in</a:t>
            </a:r>
          </a:p>
          <a:p>
            <a:pPr lvl="1"/>
            <a:r>
              <a:rPr lang="en-US"/>
              <a:t>Second level</a:t>
            </a:r>
          </a:p>
          <a:p>
            <a:pPr lvl="2"/>
            <a:r>
              <a:rPr lang="en-US"/>
              <a:t>Third level</a:t>
            </a:r>
          </a:p>
          <a:p>
            <a:pPr lvl="3"/>
            <a:r>
              <a:rPr lang="en-US"/>
              <a:t>Fourth level</a:t>
            </a:r>
          </a:p>
          <a:p>
            <a:pPr lvl="4"/>
            <a:r>
              <a:rPr lang="en-US"/>
              <a:t>Fifth level</a:t>
            </a:r>
          </a:p>
        </p:txBody>
      </p:sp>
      <p:sp>
        <p:nvSpPr>
          <p:cNvPr id="9" name="Google Shape;83;p10">
            <a:extLst>
              <a:ext uri="{FF2B5EF4-FFF2-40B4-BE49-F238E27FC236}">
                <a16:creationId xmlns:a16="http://schemas.microsoft.com/office/drawing/2014/main" id="{8DC3FE8E-3E49-49F7-95E5-24F1979F5F23}"/>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17" name="Google Shape;19;p2">
            <a:extLst>
              <a:ext uri="{FF2B5EF4-FFF2-40B4-BE49-F238E27FC236}">
                <a16:creationId xmlns:a16="http://schemas.microsoft.com/office/drawing/2014/main" id="{59F04629-3B25-4B21-A99B-6DF5CA01ADB0}"/>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14" name="Footer Placeholder 2">
            <a:extLst>
              <a:ext uri="{FF2B5EF4-FFF2-40B4-BE49-F238E27FC236}">
                <a16:creationId xmlns:a16="http://schemas.microsoft.com/office/drawing/2014/main" id="{89120C81-E5AA-C535-A3F9-E7C1B4170F72}"/>
              </a:ext>
            </a:extLst>
          </p:cNvPr>
          <p:cNvSpPr>
            <a:spLocks noGrp="1"/>
          </p:cNvSpPr>
          <p:nvPr>
            <p:ph type="ftr" sz="quarter" idx="10"/>
          </p:nvPr>
        </p:nvSpPr>
        <p:spPr>
          <a:xfrm>
            <a:off x="481013" y="149225"/>
            <a:ext cx="5472113" cy="360000"/>
          </a:xfrm>
          <a:prstGeom prst="rect">
            <a:avLst/>
          </a:prstGeom>
        </p:spPr>
        <p:txBody>
          <a:bodyPr/>
          <a:lstStyle/>
          <a:p>
            <a:pPr>
              <a:defRPr/>
            </a:pPr>
            <a:r>
              <a:rPr lang="en-US"/>
              <a:t>Presentation name | Month 2025</a:t>
            </a:r>
          </a:p>
        </p:txBody>
      </p:sp>
      <p:sp>
        <p:nvSpPr>
          <p:cNvPr id="3" name="Title 1">
            <a:extLst>
              <a:ext uri="{FF2B5EF4-FFF2-40B4-BE49-F238E27FC236}">
                <a16:creationId xmlns:a16="http://schemas.microsoft.com/office/drawing/2014/main" id="{94576C4A-2905-C875-FB97-27D3048A1A90}"/>
              </a:ext>
            </a:extLst>
          </p:cNvPr>
          <p:cNvSpPr>
            <a:spLocks noGrp="1"/>
          </p:cNvSpPr>
          <p:nvPr>
            <p:ph type="title" hasCustomPrompt="1"/>
          </p:nvPr>
        </p:nvSpPr>
        <p:spPr>
          <a:xfrm>
            <a:off x="481013" y="788988"/>
            <a:ext cx="11233150" cy="473282"/>
          </a:xfrm>
          <a:prstGeom prst="rect">
            <a:avLst/>
          </a:prstGeom>
        </p:spPr>
        <p:txBody>
          <a:bodyPr anchor="ctr"/>
          <a:lstStyle>
            <a:lvl1pPr>
              <a:defRPr sz="2000" spc="0" baseline="0"/>
            </a:lvl1pPr>
          </a:lstStyle>
          <a:p>
            <a:r>
              <a:rPr lang="en-US"/>
              <a:t>This slide title can only be one line and no subtitle.</a:t>
            </a:r>
          </a:p>
        </p:txBody>
      </p:sp>
    </p:spTree>
    <p:extLst>
      <p:ext uri="{BB962C8B-B14F-4D97-AF65-F5344CB8AC3E}">
        <p14:creationId xmlns:p14="http://schemas.microsoft.com/office/powerpoint/2010/main" val="139046906"/>
      </p:ext>
    </p:extLst>
  </p:cSld>
  <p:clrMapOvr>
    <a:masterClrMapping/>
  </p:clrMapOvr>
  <p:extLst>
    <p:ext uri="{DCECCB84-F9BA-43D5-87BE-67443E8EF086}">
      <p15:sldGuideLst xmlns:p15="http://schemas.microsoft.com/office/powerpoint/2012/main">
        <p15:guide id="1" pos="2526">
          <p15:clr>
            <a:srgbClr val="FBAE40"/>
          </p15:clr>
        </p15:guide>
        <p15:guide id="2" pos="2707">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2.6 Body, two placeholder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81013" y="788987"/>
            <a:ext cx="11233150" cy="792163"/>
          </a:xfrm>
          <a:prstGeom prst="rect">
            <a:avLst/>
          </a:prstGeom>
        </p:spPr>
        <p:txBody>
          <a:bodyPr/>
          <a:lstStyle>
            <a:lvl1pPr>
              <a:defRPr sz="2000" spc="0" baseline="0"/>
            </a:lvl1pPr>
          </a:lstStyle>
          <a:p>
            <a:r>
              <a:rPr lang="en-US"/>
              <a:t>Slide titles can only be two lines. If you have a subtitle it can only be one line</a:t>
            </a:r>
          </a:p>
        </p:txBody>
      </p:sp>
      <p:sp>
        <p:nvSpPr>
          <p:cNvPr id="9" name="Content Placeholder 2">
            <a:extLst>
              <a:ext uri="{FF2B5EF4-FFF2-40B4-BE49-F238E27FC236}">
                <a16:creationId xmlns:a16="http://schemas.microsoft.com/office/drawing/2014/main" id="{E8D19DE3-EB5F-4137-A556-19E2BA5BE8B0}"/>
              </a:ext>
            </a:extLst>
          </p:cNvPr>
          <p:cNvSpPr>
            <a:spLocks noGrp="1"/>
          </p:cNvSpPr>
          <p:nvPr>
            <p:ph idx="1" hasCustomPrompt="1"/>
          </p:nvPr>
        </p:nvSpPr>
        <p:spPr>
          <a:xfrm>
            <a:off x="3506163" y="1724025"/>
            <a:ext cx="8208000" cy="4600575"/>
          </a:xfrm>
        </p:spPr>
        <p:txBody>
          <a:bodyPr/>
          <a:lstStyle>
            <a:lvl1pPr>
              <a:defRPr sz="1600"/>
            </a:lvl1pPr>
            <a:lvl2pPr>
              <a:defRPr sz="1400"/>
            </a:lvl2pPr>
            <a:lvl3pPr>
              <a:defRPr sz="1200"/>
            </a:lvl3pPr>
            <a:lvl4pPr marL="727075" indent="-179388">
              <a:defRPr sz="1100"/>
            </a:lvl4pPr>
            <a:lvl5pPr>
              <a:defRPr sz="1100"/>
            </a:lvl5pPr>
          </a:lstStyle>
          <a:p>
            <a:pPr lvl="0"/>
            <a:r>
              <a:rPr lang="en-US"/>
              <a:t>Use for maps and infographics, text, charts, tables, or SmartArt. For charts, use the “3/4 width, full height” size option in the Graphing Add-in</a:t>
            </a:r>
          </a:p>
          <a:p>
            <a:pPr lvl="1"/>
            <a:r>
              <a:rPr lang="en-US"/>
              <a:t>Second level</a:t>
            </a:r>
          </a:p>
          <a:p>
            <a:pPr lvl="2"/>
            <a:r>
              <a:rPr lang="en-US"/>
              <a:t>Third level</a:t>
            </a:r>
          </a:p>
          <a:p>
            <a:pPr lvl="3"/>
            <a:r>
              <a:rPr lang="en-US"/>
              <a:t>Fourth level</a:t>
            </a:r>
          </a:p>
          <a:p>
            <a:pPr lvl="4"/>
            <a:r>
              <a:rPr lang="en-US"/>
              <a:t>Fifth level</a:t>
            </a:r>
          </a:p>
        </p:txBody>
      </p:sp>
      <p:sp>
        <p:nvSpPr>
          <p:cNvPr id="12" name="Content Placeholder 4">
            <a:extLst>
              <a:ext uri="{FF2B5EF4-FFF2-40B4-BE49-F238E27FC236}">
                <a16:creationId xmlns:a16="http://schemas.microsoft.com/office/drawing/2014/main" id="{36DC575A-61E6-4944-9D7F-72681CD201A7}"/>
              </a:ext>
            </a:extLst>
          </p:cNvPr>
          <p:cNvSpPr>
            <a:spLocks noGrp="1"/>
          </p:cNvSpPr>
          <p:nvPr>
            <p:ph sz="quarter" idx="13" hasCustomPrompt="1"/>
          </p:nvPr>
        </p:nvSpPr>
        <p:spPr>
          <a:xfrm>
            <a:off x="481013" y="1724025"/>
            <a:ext cx="2736056" cy="4600575"/>
          </a:xfrm>
        </p:spPr>
        <p:txBody>
          <a:bodyPr/>
          <a:lstStyle>
            <a:lvl1pPr>
              <a:defRPr sz="1600"/>
            </a:lvl1pPr>
            <a:lvl2pPr>
              <a:defRPr sz="1400"/>
            </a:lvl2pPr>
            <a:lvl3pPr>
              <a:defRPr sz="1200"/>
            </a:lvl3pPr>
            <a:lvl4pPr>
              <a:defRPr sz="1100"/>
            </a:lvl4pPr>
            <a:lvl5pPr>
              <a:defRPr sz="1100"/>
            </a:lvl5pPr>
          </a:lstStyle>
          <a:p>
            <a:pPr lvl="0"/>
            <a:r>
              <a:rPr lang="en-US"/>
              <a:t>Use for text, charts, tables, or SmartArt. It cannot be used for maps or infographics. For charts, use the “1/4 width, full height” size option in the Graphing Add-in</a:t>
            </a:r>
          </a:p>
          <a:p>
            <a:pPr lvl="1"/>
            <a:r>
              <a:rPr lang="en-US"/>
              <a:t>Second level</a:t>
            </a:r>
          </a:p>
          <a:p>
            <a:pPr lvl="2"/>
            <a:r>
              <a:rPr lang="en-US"/>
              <a:t>Third level</a:t>
            </a:r>
          </a:p>
          <a:p>
            <a:pPr lvl="3"/>
            <a:r>
              <a:rPr lang="en-US"/>
              <a:t>Fourth level</a:t>
            </a:r>
          </a:p>
          <a:p>
            <a:pPr lvl="4"/>
            <a:r>
              <a:rPr lang="en-US"/>
              <a:t>Fifth level</a:t>
            </a:r>
          </a:p>
        </p:txBody>
      </p:sp>
      <p:sp>
        <p:nvSpPr>
          <p:cNvPr id="11" name="Google Shape;83;p10">
            <a:extLst>
              <a:ext uri="{FF2B5EF4-FFF2-40B4-BE49-F238E27FC236}">
                <a16:creationId xmlns:a16="http://schemas.microsoft.com/office/drawing/2014/main" id="{31ADB118-E3C3-4476-8FD0-480FC2C10920}"/>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16" name="Google Shape;19;p2">
            <a:extLst>
              <a:ext uri="{FF2B5EF4-FFF2-40B4-BE49-F238E27FC236}">
                <a16:creationId xmlns:a16="http://schemas.microsoft.com/office/drawing/2014/main" id="{0C582967-59F4-46C1-B9D5-0FA925C14E19}"/>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13" name="Text Placeholder 2">
            <a:extLst>
              <a:ext uri="{FF2B5EF4-FFF2-40B4-BE49-F238E27FC236}">
                <a16:creationId xmlns:a16="http://schemas.microsoft.com/office/drawing/2014/main" id="{EAF3BD00-49AC-34FF-DA98-28ACD7D2917D}"/>
              </a:ext>
            </a:extLst>
          </p:cNvPr>
          <p:cNvSpPr>
            <a:spLocks noGrp="1"/>
          </p:cNvSpPr>
          <p:nvPr>
            <p:ph type="body" idx="16" hasCustomPrompt="1"/>
          </p:nvPr>
        </p:nvSpPr>
        <p:spPr>
          <a:xfrm>
            <a:off x="481012" y="1344348"/>
            <a:ext cx="11233150" cy="246221"/>
          </a:xfrm>
          <a:prstGeom prst="rect">
            <a:avLst/>
          </a:prstGeom>
        </p:spPr>
        <p:txBody>
          <a:bodyPr wrap="square" anchor="t" anchorCtr="0">
            <a:spAutoFit/>
          </a:bodyPr>
          <a:lstStyle>
            <a:lvl1pPr marL="0" indent="0">
              <a:lnSpc>
                <a:spcPct val="100000"/>
              </a:lnSpc>
              <a:buNone/>
              <a:defRPr sz="1600" b="0">
                <a:solidFill>
                  <a:srgbClr val="39485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Optional, One Line Subtitle</a:t>
            </a:r>
          </a:p>
        </p:txBody>
      </p:sp>
      <p:sp>
        <p:nvSpPr>
          <p:cNvPr id="14" name="Footer Placeholder 2">
            <a:extLst>
              <a:ext uri="{FF2B5EF4-FFF2-40B4-BE49-F238E27FC236}">
                <a16:creationId xmlns:a16="http://schemas.microsoft.com/office/drawing/2014/main" id="{6ADA787B-4D4A-BC96-4005-B2903E535C3C}"/>
              </a:ext>
            </a:extLst>
          </p:cNvPr>
          <p:cNvSpPr>
            <a:spLocks noGrp="1"/>
          </p:cNvSpPr>
          <p:nvPr>
            <p:ph type="ftr" sz="quarter" idx="10"/>
          </p:nvPr>
        </p:nvSpPr>
        <p:spPr>
          <a:xfrm>
            <a:off x="481013" y="149225"/>
            <a:ext cx="5472113" cy="360000"/>
          </a:xfrm>
          <a:prstGeom prst="rect">
            <a:avLst/>
          </a:prstGeom>
        </p:spPr>
        <p:txBody>
          <a:bodyPr/>
          <a:lstStyle/>
          <a:p>
            <a:pPr>
              <a:defRPr/>
            </a:pPr>
            <a:r>
              <a:rPr lang="en-US"/>
              <a:t>Presentation name | Month 2025</a:t>
            </a:r>
          </a:p>
        </p:txBody>
      </p:sp>
    </p:spTree>
    <p:extLst>
      <p:ext uri="{BB962C8B-B14F-4D97-AF65-F5344CB8AC3E}">
        <p14:creationId xmlns:p14="http://schemas.microsoft.com/office/powerpoint/2010/main" val="2096596317"/>
      </p:ext>
    </p:extLst>
  </p:cSld>
  <p:clrMapOvr>
    <a:masterClrMapping/>
  </p:clrMapOvr>
  <p:extLst>
    <p:ext uri="{DCECCB84-F9BA-43D5-87BE-67443E8EF086}">
      <p15:sldGuideLst xmlns:p15="http://schemas.microsoft.com/office/powerpoint/2012/main">
        <p15:guide id="1" pos="2027">
          <p15:clr>
            <a:srgbClr val="FBAE40"/>
          </p15:clr>
        </p15:guide>
        <p15:guide id="2" pos="2208">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2.6 Body, two placeholders_NoSubTitle">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D19DE3-EB5F-4137-A556-19E2BA5BE8B0}"/>
              </a:ext>
            </a:extLst>
          </p:cNvPr>
          <p:cNvSpPr>
            <a:spLocks noGrp="1"/>
          </p:cNvSpPr>
          <p:nvPr>
            <p:ph idx="1" hasCustomPrompt="1"/>
          </p:nvPr>
        </p:nvSpPr>
        <p:spPr>
          <a:xfrm>
            <a:off x="3506163" y="1411357"/>
            <a:ext cx="8208000" cy="4913243"/>
          </a:xfrm>
        </p:spPr>
        <p:txBody>
          <a:bodyPr/>
          <a:lstStyle>
            <a:lvl1pPr>
              <a:defRPr sz="1600"/>
            </a:lvl1pPr>
            <a:lvl2pPr>
              <a:defRPr sz="1400"/>
            </a:lvl2pPr>
            <a:lvl3pPr>
              <a:defRPr sz="1200"/>
            </a:lvl3pPr>
            <a:lvl4pPr marL="727075" indent="-179388">
              <a:defRPr sz="1100"/>
            </a:lvl4pPr>
            <a:lvl5pPr>
              <a:defRPr sz="1100"/>
            </a:lvl5pPr>
          </a:lstStyle>
          <a:p>
            <a:pPr lvl="0"/>
            <a:r>
              <a:rPr lang="en-US"/>
              <a:t>Use for maps and infographics, text, charts, tables, or SmartArt. For charts, use the “3/4 width, full height” size option in the Graphing Add-in</a:t>
            </a:r>
          </a:p>
          <a:p>
            <a:pPr lvl="1"/>
            <a:r>
              <a:rPr lang="en-US"/>
              <a:t>Second level</a:t>
            </a:r>
          </a:p>
          <a:p>
            <a:pPr lvl="2"/>
            <a:r>
              <a:rPr lang="en-US"/>
              <a:t>Third level</a:t>
            </a:r>
          </a:p>
          <a:p>
            <a:pPr lvl="3"/>
            <a:r>
              <a:rPr lang="en-US"/>
              <a:t>Fourth level</a:t>
            </a:r>
          </a:p>
          <a:p>
            <a:pPr lvl="4"/>
            <a:r>
              <a:rPr lang="en-US"/>
              <a:t>Fifth level</a:t>
            </a:r>
          </a:p>
        </p:txBody>
      </p:sp>
      <p:sp>
        <p:nvSpPr>
          <p:cNvPr id="12" name="Content Placeholder 4">
            <a:extLst>
              <a:ext uri="{FF2B5EF4-FFF2-40B4-BE49-F238E27FC236}">
                <a16:creationId xmlns:a16="http://schemas.microsoft.com/office/drawing/2014/main" id="{36DC575A-61E6-4944-9D7F-72681CD201A7}"/>
              </a:ext>
            </a:extLst>
          </p:cNvPr>
          <p:cNvSpPr>
            <a:spLocks noGrp="1"/>
          </p:cNvSpPr>
          <p:nvPr>
            <p:ph sz="quarter" idx="13" hasCustomPrompt="1"/>
          </p:nvPr>
        </p:nvSpPr>
        <p:spPr>
          <a:xfrm>
            <a:off x="481013" y="1411357"/>
            <a:ext cx="2736056" cy="4913243"/>
          </a:xfrm>
        </p:spPr>
        <p:txBody>
          <a:bodyPr/>
          <a:lstStyle>
            <a:lvl1pPr>
              <a:defRPr sz="1600"/>
            </a:lvl1pPr>
            <a:lvl2pPr>
              <a:defRPr sz="1400"/>
            </a:lvl2pPr>
            <a:lvl3pPr>
              <a:defRPr sz="1200"/>
            </a:lvl3pPr>
            <a:lvl4pPr>
              <a:defRPr sz="1100"/>
            </a:lvl4pPr>
            <a:lvl5pPr>
              <a:defRPr sz="1100"/>
            </a:lvl5pPr>
          </a:lstStyle>
          <a:p>
            <a:pPr lvl="0"/>
            <a:r>
              <a:rPr lang="en-US"/>
              <a:t>Use for text, charts, tables, or SmartArt. It cannot be used for maps or infographics. For charts, use the “1/4 width, full height” size option in the Graphing Add-in</a:t>
            </a:r>
          </a:p>
          <a:p>
            <a:pPr lvl="1"/>
            <a:r>
              <a:rPr lang="en-US"/>
              <a:t>Second level</a:t>
            </a:r>
          </a:p>
          <a:p>
            <a:pPr lvl="2"/>
            <a:r>
              <a:rPr lang="en-US"/>
              <a:t>Third level</a:t>
            </a:r>
          </a:p>
          <a:p>
            <a:pPr lvl="3"/>
            <a:r>
              <a:rPr lang="en-US"/>
              <a:t>Fourth level</a:t>
            </a:r>
          </a:p>
          <a:p>
            <a:pPr lvl="4"/>
            <a:r>
              <a:rPr lang="en-US"/>
              <a:t>Fifth level</a:t>
            </a:r>
          </a:p>
        </p:txBody>
      </p:sp>
      <p:sp>
        <p:nvSpPr>
          <p:cNvPr id="11" name="Google Shape;83;p10">
            <a:extLst>
              <a:ext uri="{FF2B5EF4-FFF2-40B4-BE49-F238E27FC236}">
                <a16:creationId xmlns:a16="http://schemas.microsoft.com/office/drawing/2014/main" id="{31ADB118-E3C3-4476-8FD0-480FC2C10920}"/>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16" name="Google Shape;19;p2">
            <a:extLst>
              <a:ext uri="{FF2B5EF4-FFF2-40B4-BE49-F238E27FC236}">
                <a16:creationId xmlns:a16="http://schemas.microsoft.com/office/drawing/2014/main" id="{0C582967-59F4-46C1-B9D5-0FA925C14E19}"/>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14" name="Footer Placeholder 2">
            <a:extLst>
              <a:ext uri="{FF2B5EF4-FFF2-40B4-BE49-F238E27FC236}">
                <a16:creationId xmlns:a16="http://schemas.microsoft.com/office/drawing/2014/main" id="{6ADA787B-4D4A-BC96-4005-B2903E535C3C}"/>
              </a:ext>
            </a:extLst>
          </p:cNvPr>
          <p:cNvSpPr>
            <a:spLocks noGrp="1"/>
          </p:cNvSpPr>
          <p:nvPr>
            <p:ph type="ftr" sz="quarter" idx="10"/>
          </p:nvPr>
        </p:nvSpPr>
        <p:spPr>
          <a:xfrm>
            <a:off x="481013" y="149225"/>
            <a:ext cx="5472113" cy="360000"/>
          </a:xfrm>
          <a:prstGeom prst="rect">
            <a:avLst/>
          </a:prstGeom>
        </p:spPr>
        <p:txBody>
          <a:bodyPr/>
          <a:lstStyle/>
          <a:p>
            <a:pPr>
              <a:defRPr/>
            </a:pPr>
            <a:r>
              <a:rPr lang="en-US"/>
              <a:t>Presentation name | Month 2025</a:t>
            </a:r>
          </a:p>
        </p:txBody>
      </p:sp>
      <p:sp>
        <p:nvSpPr>
          <p:cNvPr id="4" name="Title 1">
            <a:extLst>
              <a:ext uri="{FF2B5EF4-FFF2-40B4-BE49-F238E27FC236}">
                <a16:creationId xmlns:a16="http://schemas.microsoft.com/office/drawing/2014/main" id="{C84403DE-13D3-753B-5029-A3ADBDCFC36D}"/>
              </a:ext>
            </a:extLst>
          </p:cNvPr>
          <p:cNvSpPr>
            <a:spLocks noGrp="1"/>
          </p:cNvSpPr>
          <p:nvPr>
            <p:ph type="title" hasCustomPrompt="1"/>
          </p:nvPr>
        </p:nvSpPr>
        <p:spPr>
          <a:xfrm>
            <a:off x="481013" y="788988"/>
            <a:ext cx="11233150" cy="473282"/>
          </a:xfrm>
          <a:prstGeom prst="rect">
            <a:avLst/>
          </a:prstGeom>
        </p:spPr>
        <p:txBody>
          <a:bodyPr anchor="ctr"/>
          <a:lstStyle>
            <a:lvl1pPr>
              <a:defRPr sz="2000" spc="0" baseline="0"/>
            </a:lvl1pPr>
          </a:lstStyle>
          <a:p>
            <a:r>
              <a:rPr lang="en-US"/>
              <a:t>This slide title can only be one line and no subtitle.</a:t>
            </a:r>
          </a:p>
        </p:txBody>
      </p:sp>
    </p:spTree>
    <p:extLst>
      <p:ext uri="{BB962C8B-B14F-4D97-AF65-F5344CB8AC3E}">
        <p14:creationId xmlns:p14="http://schemas.microsoft.com/office/powerpoint/2010/main" val="4264360694"/>
      </p:ext>
    </p:extLst>
  </p:cSld>
  <p:clrMapOvr>
    <a:masterClrMapping/>
  </p:clrMapOvr>
  <p:extLst>
    <p:ext uri="{DCECCB84-F9BA-43D5-87BE-67443E8EF086}">
      <p15:sldGuideLst xmlns:p15="http://schemas.microsoft.com/office/powerpoint/2012/main">
        <p15:guide id="1" pos="2027">
          <p15:clr>
            <a:srgbClr val="FBAE40"/>
          </p15:clr>
        </p15:guide>
        <p15:guide id="2" pos="2208">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2.7 Body, two placeholders">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481013" y="788988"/>
            <a:ext cx="11233150" cy="792163"/>
          </a:xfrm>
          <a:prstGeom prst="rect">
            <a:avLst/>
          </a:prstGeom>
        </p:spPr>
        <p:txBody>
          <a:bodyPr/>
          <a:lstStyle>
            <a:lvl1pPr>
              <a:defRPr sz="2000" spc="0" baseline="0"/>
            </a:lvl1pPr>
          </a:lstStyle>
          <a:p>
            <a:r>
              <a:rPr lang="en-US"/>
              <a:t>Slide titles can only be two lines. If you have a subtitle it can only be one line</a:t>
            </a:r>
          </a:p>
        </p:txBody>
      </p:sp>
      <p:sp>
        <p:nvSpPr>
          <p:cNvPr id="11" name="Content Placeholder 2">
            <a:extLst>
              <a:ext uri="{FF2B5EF4-FFF2-40B4-BE49-F238E27FC236}">
                <a16:creationId xmlns:a16="http://schemas.microsoft.com/office/drawing/2014/main" id="{51B9A685-51CF-450B-B1CD-88E977FCC063}"/>
              </a:ext>
            </a:extLst>
          </p:cNvPr>
          <p:cNvSpPr>
            <a:spLocks noGrp="1"/>
          </p:cNvSpPr>
          <p:nvPr>
            <p:ph idx="1" hasCustomPrompt="1"/>
          </p:nvPr>
        </p:nvSpPr>
        <p:spPr>
          <a:xfrm>
            <a:off x="481013" y="1724027"/>
            <a:ext cx="11233149" cy="3686174"/>
          </a:xfrm>
        </p:spPr>
        <p:txBody>
          <a:bodyPr/>
          <a:lstStyle>
            <a:lvl1pPr>
              <a:defRPr sz="1600"/>
            </a:lvl1pPr>
            <a:lvl2pPr>
              <a:defRPr sz="1400"/>
            </a:lvl2pPr>
            <a:lvl3pPr>
              <a:defRPr sz="1200"/>
            </a:lvl3pPr>
            <a:lvl4pPr marL="727075" indent="-179388">
              <a:defRPr sz="1100"/>
            </a:lvl4pPr>
            <a:lvl5pPr>
              <a:defRPr sz="1100"/>
            </a:lvl5pPr>
          </a:lstStyle>
          <a:p>
            <a:pPr lvl="0"/>
            <a:r>
              <a:rPr lang="en-US"/>
              <a:t>Use for text, charts, tables, or SmartArt. It cannot be used for maps or infographics. For charts, use the “Full width, half height (wide)” size option in the Graphing Add-in</a:t>
            </a:r>
          </a:p>
          <a:p>
            <a:pPr lvl="1"/>
            <a:r>
              <a:rPr lang="en-US"/>
              <a:t>Second level</a:t>
            </a:r>
          </a:p>
          <a:p>
            <a:pPr lvl="2"/>
            <a:r>
              <a:rPr lang="en-US"/>
              <a:t>Third level</a:t>
            </a:r>
          </a:p>
          <a:p>
            <a:pPr lvl="3"/>
            <a:r>
              <a:rPr lang="en-US"/>
              <a:t>Fourth level</a:t>
            </a:r>
          </a:p>
          <a:p>
            <a:pPr lvl="4"/>
            <a:r>
              <a:rPr lang="en-US"/>
              <a:t>Fifth level</a:t>
            </a:r>
          </a:p>
        </p:txBody>
      </p:sp>
      <p:sp>
        <p:nvSpPr>
          <p:cNvPr id="15" name="Text Placeholder 2">
            <a:extLst>
              <a:ext uri="{FF2B5EF4-FFF2-40B4-BE49-F238E27FC236}">
                <a16:creationId xmlns:a16="http://schemas.microsoft.com/office/drawing/2014/main" id="{46D118CB-88F1-473B-8E8C-E9EC9422926C}"/>
              </a:ext>
            </a:extLst>
          </p:cNvPr>
          <p:cNvSpPr>
            <a:spLocks noGrp="1"/>
          </p:cNvSpPr>
          <p:nvPr>
            <p:ph type="body" sz="quarter" idx="14" hasCustomPrompt="1"/>
          </p:nvPr>
        </p:nvSpPr>
        <p:spPr>
          <a:xfrm>
            <a:off x="481013" y="5532537"/>
            <a:ext cx="11233150" cy="792063"/>
          </a:xfrm>
        </p:spPr>
        <p:txBody>
          <a:bodyPr/>
          <a:lstStyle>
            <a:lvl1pPr>
              <a:defRPr sz="1600"/>
            </a:lvl1pPr>
            <a:lvl2pPr>
              <a:defRPr sz="1400"/>
            </a:lvl2pPr>
          </a:lstStyle>
          <a:p>
            <a:pPr lvl="0"/>
            <a:r>
              <a:rPr lang="en-US"/>
              <a:t>Use for text only</a:t>
            </a:r>
          </a:p>
          <a:p>
            <a:pPr lvl="1"/>
            <a:r>
              <a:rPr lang="en-US"/>
              <a:t>Second level</a:t>
            </a:r>
          </a:p>
        </p:txBody>
      </p:sp>
      <p:sp>
        <p:nvSpPr>
          <p:cNvPr id="10" name="Google Shape;83;p10">
            <a:extLst>
              <a:ext uri="{FF2B5EF4-FFF2-40B4-BE49-F238E27FC236}">
                <a16:creationId xmlns:a16="http://schemas.microsoft.com/office/drawing/2014/main" id="{B0722D5B-99AE-4A05-8F55-1ED9575BC252}"/>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19" name="Google Shape;19;p2">
            <a:extLst>
              <a:ext uri="{FF2B5EF4-FFF2-40B4-BE49-F238E27FC236}">
                <a16:creationId xmlns:a16="http://schemas.microsoft.com/office/drawing/2014/main" id="{A6E2E40F-0A6A-4FD3-BD57-D2E6F30FA1AB}"/>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13" name="Text Placeholder 2">
            <a:extLst>
              <a:ext uri="{FF2B5EF4-FFF2-40B4-BE49-F238E27FC236}">
                <a16:creationId xmlns:a16="http://schemas.microsoft.com/office/drawing/2014/main" id="{F300B760-51A7-8341-FDE9-7D1BE1961616}"/>
              </a:ext>
            </a:extLst>
          </p:cNvPr>
          <p:cNvSpPr>
            <a:spLocks noGrp="1"/>
          </p:cNvSpPr>
          <p:nvPr>
            <p:ph type="body" idx="16" hasCustomPrompt="1"/>
          </p:nvPr>
        </p:nvSpPr>
        <p:spPr>
          <a:xfrm>
            <a:off x="481012" y="1344348"/>
            <a:ext cx="11233150" cy="246221"/>
          </a:xfrm>
          <a:prstGeom prst="rect">
            <a:avLst/>
          </a:prstGeom>
        </p:spPr>
        <p:txBody>
          <a:bodyPr wrap="square" anchor="t" anchorCtr="0">
            <a:spAutoFit/>
          </a:bodyPr>
          <a:lstStyle>
            <a:lvl1pPr marL="0" indent="0">
              <a:lnSpc>
                <a:spcPct val="100000"/>
              </a:lnSpc>
              <a:buNone/>
              <a:defRPr sz="1600" b="0">
                <a:solidFill>
                  <a:srgbClr val="39485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Optional, One Line Subtitle</a:t>
            </a:r>
          </a:p>
        </p:txBody>
      </p:sp>
      <p:sp>
        <p:nvSpPr>
          <p:cNvPr id="16" name="Footer Placeholder 2">
            <a:extLst>
              <a:ext uri="{FF2B5EF4-FFF2-40B4-BE49-F238E27FC236}">
                <a16:creationId xmlns:a16="http://schemas.microsoft.com/office/drawing/2014/main" id="{D0BF32DB-878B-1B08-A247-D12CB990B040}"/>
              </a:ext>
            </a:extLst>
          </p:cNvPr>
          <p:cNvSpPr>
            <a:spLocks noGrp="1"/>
          </p:cNvSpPr>
          <p:nvPr>
            <p:ph type="ftr" sz="quarter" idx="10"/>
          </p:nvPr>
        </p:nvSpPr>
        <p:spPr>
          <a:xfrm>
            <a:off x="481013" y="149225"/>
            <a:ext cx="5472113" cy="360000"/>
          </a:xfrm>
          <a:prstGeom prst="rect">
            <a:avLst/>
          </a:prstGeom>
        </p:spPr>
        <p:txBody>
          <a:bodyPr/>
          <a:lstStyle/>
          <a:p>
            <a:pPr>
              <a:defRPr/>
            </a:pPr>
            <a:r>
              <a:rPr lang="en-US"/>
              <a:t>Presentation name | Month 2025</a:t>
            </a:r>
          </a:p>
        </p:txBody>
      </p:sp>
    </p:spTree>
    <p:extLst>
      <p:ext uri="{BB962C8B-B14F-4D97-AF65-F5344CB8AC3E}">
        <p14:creationId xmlns:p14="http://schemas.microsoft.com/office/powerpoint/2010/main" val="3605226613"/>
      </p:ext>
    </p:extLst>
  </p:cSld>
  <p:clrMapOvr>
    <a:masterClrMapping/>
  </p:clrMapOvr>
  <p:extLst>
    <p:ext uri="{DCECCB84-F9BA-43D5-87BE-67443E8EF086}">
      <p15:sldGuideLst xmlns:p15="http://schemas.microsoft.com/office/powerpoint/2012/main"/>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2.7 Body, two placeholders_NoSubTitle">
    <p:spTree>
      <p:nvGrpSpPr>
        <p:cNvPr id="1" name=""/>
        <p:cNvGrpSpPr/>
        <p:nvPr/>
      </p:nvGrpSpPr>
      <p:grpSpPr>
        <a:xfrm>
          <a:off x="0" y="0"/>
          <a:ext cx="0" cy="0"/>
          <a:chOff x="0" y="0"/>
          <a:chExt cx="0" cy="0"/>
        </a:xfrm>
      </p:grpSpPr>
      <p:sp>
        <p:nvSpPr>
          <p:cNvPr id="11" name="Content Placeholder 2">
            <a:extLst>
              <a:ext uri="{FF2B5EF4-FFF2-40B4-BE49-F238E27FC236}">
                <a16:creationId xmlns:a16="http://schemas.microsoft.com/office/drawing/2014/main" id="{51B9A685-51CF-450B-B1CD-88E977FCC063}"/>
              </a:ext>
            </a:extLst>
          </p:cNvPr>
          <p:cNvSpPr>
            <a:spLocks noGrp="1"/>
          </p:cNvSpPr>
          <p:nvPr>
            <p:ph idx="1" hasCustomPrompt="1"/>
          </p:nvPr>
        </p:nvSpPr>
        <p:spPr>
          <a:xfrm>
            <a:off x="481013" y="1411357"/>
            <a:ext cx="11233149" cy="3998844"/>
          </a:xfrm>
        </p:spPr>
        <p:txBody>
          <a:bodyPr/>
          <a:lstStyle>
            <a:lvl1pPr>
              <a:defRPr sz="1600"/>
            </a:lvl1pPr>
            <a:lvl2pPr>
              <a:defRPr sz="1400"/>
            </a:lvl2pPr>
            <a:lvl3pPr>
              <a:defRPr sz="1200"/>
            </a:lvl3pPr>
            <a:lvl4pPr marL="727075" indent="-179388">
              <a:defRPr sz="1100"/>
            </a:lvl4pPr>
            <a:lvl5pPr>
              <a:defRPr sz="1100"/>
            </a:lvl5pPr>
          </a:lstStyle>
          <a:p>
            <a:pPr lvl="0"/>
            <a:r>
              <a:rPr lang="en-US"/>
              <a:t>Use for text, charts, tables, or SmartArt. It cannot be used for maps or infographics. For charts, use the “Full width, half height (wide)” size option in the Graphing Add-in</a:t>
            </a:r>
          </a:p>
          <a:p>
            <a:pPr lvl="1"/>
            <a:r>
              <a:rPr lang="en-US"/>
              <a:t>Second level</a:t>
            </a:r>
          </a:p>
          <a:p>
            <a:pPr lvl="2"/>
            <a:r>
              <a:rPr lang="en-US"/>
              <a:t>Third level</a:t>
            </a:r>
          </a:p>
          <a:p>
            <a:pPr lvl="3"/>
            <a:r>
              <a:rPr lang="en-US"/>
              <a:t>Fourth level</a:t>
            </a:r>
          </a:p>
          <a:p>
            <a:pPr lvl="4"/>
            <a:r>
              <a:rPr lang="en-US"/>
              <a:t>Fifth level</a:t>
            </a:r>
          </a:p>
        </p:txBody>
      </p:sp>
      <p:sp>
        <p:nvSpPr>
          <p:cNvPr id="15" name="Text Placeholder 2">
            <a:extLst>
              <a:ext uri="{FF2B5EF4-FFF2-40B4-BE49-F238E27FC236}">
                <a16:creationId xmlns:a16="http://schemas.microsoft.com/office/drawing/2014/main" id="{46D118CB-88F1-473B-8E8C-E9EC9422926C}"/>
              </a:ext>
            </a:extLst>
          </p:cNvPr>
          <p:cNvSpPr>
            <a:spLocks noGrp="1"/>
          </p:cNvSpPr>
          <p:nvPr>
            <p:ph type="body" sz="quarter" idx="14" hasCustomPrompt="1"/>
          </p:nvPr>
        </p:nvSpPr>
        <p:spPr>
          <a:xfrm>
            <a:off x="481013" y="5532537"/>
            <a:ext cx="11233150" cy="792063"/>
          </a:xfrm>
        </p:spPr>
        <p:txBody>
          <a:bodyPr/>
          <a:lstStyle>
            <a:lvl1pPr>
              <a:defRPr sz="1600"/>
            </a:lvl1pPr>
            <a:lvl2pPr>
              <a:defRPr sz="1400"/>
            </a:lvl2pPr>
          </a:lstStyle>
          <a:p>
            <a:pPr lvl="0"/>
            <a:r>
              <a:rPr lang="en-US"/>
              <a:t>Use for text only</a:t>
            </a:r>
          </a:p>
          <a:p>
            <a:pPr lvl="1"/>
            <a:r>
              <a:rPr lang="en-US"/>
              <a:t>Second level</a:t>
            </a:r>
          </a:p>
        </p:txBody>
      </p:sp>
      <p:sp>
        <p:nvSpPr>
          <p:cNvPr id="10" name="Google Shape;83;p10">
            <a:extLst>
              <a:ext uri="{FF2B5EF4-FFF2-40B4-BE49-F238E27FC236}">
                <a16:creationId xmlns:a16="http://schemas.microsoft.com/office/drawing/2014/main" id="{B0722D5B-99AE-4A05-8F55-1ED9575BC252}"/>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19" name="Google Shape;19;p2">
            <a:extLst>
              <a:ext uri="{FF2B5EF4-FFF2-40B4-BE49-F238E27FC236}">
                <a16:creationId xmlns:a16="http://schemas.microsoft.com/office/drawing/2014/main" id="{A6E2E40F-0A6A-4FD3-BD57-D2E6F30FA1AB}"/>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16" name="Footer Placeholder 2">
            <a:extLst>
              <a:ext uri="{FF2B5EF4-FFF2-40B4-BE49-F238E27FC236}">
                <a16:creationId xmlns:a16="http://schemas.microsoft.com/office/drawing/2014/main" id="{D0BF32DB-878B-1B08-A247-D12CB990B040}"/>
              </a:ext>
            </a:extLst>
          </p:cNvPr>
          <p:cNvSpPr>
            <a:spLocks noGrp="1"/>
          </p:cNvSpPr>
          <p:nvPr>
            <p:ph type="ftr" sz="quarter" idx="10"/>
          </p:nvPr>
        </p:nvSpPr>
        <p:spPr>
          <a:xfrm>
            <a:off x="481013" y="149225"/>
            <a:ext cx="5472113" cy="360000"/>
          </a:xfrm>
          <a:prstGeom prst="rect">
            <a:avLst/>
          </a:prstGeom>
        </p:spPr>
        <p:txBody>
          <a:bodyPr/>
          <a:lstStyle/>
          <a:p>
            <a:pPr>
              <a:defRPr/>
            </a:pPr>
            <a:r>
              <a:rPr lang="en-US"/>
              <a:t>Presentation name | Month 2025</a:t>
            </a:r>
          </a:p>
        </p:txBody>
      </p:sp>
      <p:sp>
        <p:nvSpPr>
          <p:cNvPr id="2" name="Title 1">
            <a:extLst>
              <a:ext uri="{FF2B5EF4-FFF2-40B4-BE49-F238E27FC236}">
                <a16:creationId xmlns:a16="http://schemas.microsoft.com/office/drawing/2014/main" id="{C3CB1776-5ABF-9AC4-BDC5-DF0C5ED00CBC}"/>
              </a:ext>
            </a:extLst>
          </p:cNvPr>
          <p:cNvSpPr>
            <a:spLocks noGrp="1"/>
          </p:cNvSpPr>
          <p:nvPr>
            <p:ph type="title" hasCustomPrompt="1"/>
          </p:nvPr>
        </p:nvSpPr>
        <p:spPr>
          <a:xfrm>
            <a:off x="481013" y="788988"/>
            <a:ext cx="11233150" cy="473282"/>
          </a:xfrm>
          <a:prstGeom prst="rect">
            <a:avLst/>
          </a:prstGeom>
        </p:spPr>
        <p:txBody>
          <a:bodyPr anchor="ctr"/>
          <a:lstStyle>
            <a:lvl1pPr>
              <a:defRPr sz="2000" spc="0" baseline="0"/>
            </a:lvl1pPr>
          </a:lstStyle>
          <a:p>
            <a:r>
              <a:rPr lang="en-US"/>
              <a:t>This slide title can only be one line and no subtitle.</a:t>
            </a:r>
          </a:p>
        </p:txBody>
      </p:sp>
    </p:spTree>
    <p:extLst>
      <p:ext uri="{BB962C8B-B14F-4D97-AF65-F5344CB8AC3E}">
        <p14:creationId xmlns:p14="http://schemas.microsoft.com/office/powerpoint/2010/main" val="1995467057"/>
      </p:ext>
    </p:extLst>
  </p:cSld>
  <p:clrMapOvr>
    <a:masterClrMapping/>
  </p:clrMapOvr>
  <p:extLst>
    <p:ext uri="{DCECCB84-F9BA-43D5-87BE-67443E8EF086}">
      <p15:sldGuideLst xmlns:p15="http://schemas.microsoft.com/office/powerpoint/2012/main"/>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3.1 Body, three placeholders">
    <p:spTree>
      <p:nvGrpSpPr>
        <p:cNvPr id="1" name=""/>
        <p:cNvGrpSpPr/>
        <p:nvPr/>
      </p:nvGrpSpPr>
      <p:grpSpPr>
        <a:xfrm>
          <a:off x="0" y="0"/>
          <a:ext cx="0" cy="0"/>
          <a:chOff x="0" y="0"/>
          <a:chExt cx="0" cy="0"/>
        </a:xfrm>
      </p:grpSpPr>
      <p:sp>
        <p:nvSpPr>
          <p:cNvPr id="15" name="Title 1"/>
          <p:cNvSpPr>
            <a:spLocks noGrp="1"/>
          </p:cNvSpPr>
          <p:nvPr>
            <p:ph type="title" hasCustomPrompt="1"/>
          </p:nvPr>
        </p:nvSpPr>
        <p:spPr>
          <a:xfrm>
            <a:off x="481013" y="788987"/>
            <a:ext cx="11233150" cy="792163"/>
          </a:xfrm>
          <a:prstGeom prst="rect">
            <a:avLst/>
          </a:prstGeom>
        </p:spPr>
        <p:txBody>
          <a:bodyPr/>
          <a:lstStyle>
            <a:lvl1pPr>
              <a:defRPr sz="2000" spc="0" baseline="0"/>
            </a:lvl1pPr>
          </a:lstStyle>
          <a:p>
            <a:r>
              <a:rPr lang="en-US"/>
              <a:t>Slide titles can only be two lines. If you have a subtitle it can only be one line</a:t>
            </a:r>
          </a:p>
        </p:txBody>
      </p:sp>
      <p:sp>
        <p:nvSpPr>
          <p:cNvPr id="10" name="Content Placeholder 2">
            <a:extLst>
              <a:ext uri="{FF2B5EF4-FFF2-40B4-BE49-F238E27FC236}">
                <a16:creationId xmlns:a16="http://schemas.microsoft.com/office/drawing/2014/main" id="{26646586-A467-46C4-AB95-FCCAF601D559}"/>
              </a:ext>
            </a:extLst>
          </p:cNvPr>
          <p:cNvSpPr>
            <a:spLocks noGrp="1"/>
          </p:cNvSpPr>
          <p:nvPr>
            <p:ph idx="1" hasCustomPrompt="1"/>
          </p:nvPr>
        </p:nvSpPr>
        <p:spPr>
          <a:xfrm>
            <a:off x="481013" y="1724026"/>
            <a:ext cx="3528000" cy="4600574"/>
          </a:xfrm>
        </p:spPr>
        <p:txBody>
          <a:bodyPr/>
          <a:lstStyle>
            <a:lvl1pPr>
              <a:defRPr sz="1600"/>
            </a:lvl1pPr>
            <a:lvl2pPr>
              <a:defRPr sz="1400"/>
            </a:lvl2pPr>
            <a:lvl3pPr>
              <a:defRPr sz="1200"/>
            </a:lvl3pPr>
            <a:lvl4pPr marL="727075" indent="-179388">
              <a:defRPr sz="1100"/>
            </a:lvl4pPr>
            <a:lvl5pPr>
              <a:defRPr sz="1100"/>
            </a:lvl5pPr>
          </a:lstStyle>
          <a:p>
            <a:pPr lvl="0"/>
            <a:r>
              <a:rPr lang="en-US"/>
              <a:t>Use for text, charts, tables, or SmartArt. It cannot be used for maps or infographics. For charts, use the “1/3 width, full height” size option in the Graphing Add-in</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a:extLst>
              <a:ext uri="{FF2B5EF4-FFF2-40B4-BE49-F238E27FC236}">
                <a16:creationId xmlns:a16="http://schemas.microsoft.com/office/drawing/2014/main" id="{8ED0E00E-F1E4-4D5F-8029-D89AB1A96627}"/>
              </a:ext>
            </a:extLst>
          </p:cNvPr>
          <p:cNvSpPr>
            <a:spLocks noGrp="1"/>
          </p:cNvSpPr>
          <p:nvPr>
            <p:ph idx="11" hasCustomPrompt="1"/>
          </p:nvPr>
        </p:nvSpPr>
        <p:spPr>
          <a:xfrm>
            <a:off x="4313207" y="1724026"/>
            <a:ext cx="3584605" cy="4600574"/>
          </a:xfrm>
        </p:spPr>
        <p:txBody>
          <a:bodyPr/>
          <a:lstStyle>
            <a:lvl1pPr>
              <a:defRPr sz="1600"/>
            </a:lvl1pPr>
            <a:lvl2pPr>
              <a:defRPr sz="1400"/>
            </a:lvl2pPr>
            <a:lvl3pPr>
              <a:defRPr sz="1200"/>
            </a:lvl3pPr>
            <a:lvl4pPr marL="727075" indent="-179388">
              <a:defRPr sz="1100"/>
            </a:lvl4pPr>
            <a:lvl5pPr>
              <a:defRPr sz="1100"/>
            </a:lvl5pPr>
          </a:lstStyle>
          <a:p>
            <a:pPr lvl="0"/>
            <a:r>
              <a:rPr lang="en-US"/>
              <a:t>Use for text, charts, tables, or SmartArt. It cannot be used for maps or infographics. For charts, use the “1/3 width, full height” size option in the Graphing Add-in</a:t>
            </a:r>
          </a:p>
          <a:p>
            <a:pPr lvl="1"/>
            <a:r>
              <a:rPr lang="en-US"/>
              <a:t>Second level</a:t>
            </a:r>
          </a:p>
          <a:p>
            <a:pPr lvl="2"/>
            <a:r>
              <a:rPr lang="en-US"/>
              <a:t>Third level</a:t>
            </a:r>
          </a:p>
          <a:p>
            <a:pPr lvl="3"/>
            <a:r>
              <a:rPr lang="en-US"/>
              <a:t>Fourth level</a:t>
            </a:r>
          </a:p>
          <a:p>
            <a:pPr lvl="4"/>
            <a:r>
              <a:rPr lang="en-US"/>
              <a:t>Fifth level</a:t>
            </a:r>
          </a:p>
        </p:txBody>
      </p:sp>
      <p:sp>
        <p:nvSpPr>
          <p:cNvPr id="18" name="Content Placeholder 2">
            <a:extLst>
              <a:ext uri="{FF2B5EF4-FFF2-40B4-BE49-F238E27FC236}">
                <a16:creationId xmlns:a16="http://schemas.microsoft.com/office/drawing/2014/main" id="{BEE1009F-D773-4C7A-BF39-7EBC283BA86A}"/>
              </a:ext>
            </a:extLst>
          </p:cNvPr>
          <p:cNvSpPr>
            <a:spLocks noGrp="1"/>
          </p:cNvSpPr>
          <p:nvPr>
            <p:ph idx="12" hasCustomPrompt="1"/>
          </p:nvPr>
        </p:nvSpPr>
        <p:spPr>
          <a:xfrm>
            <a:off x="8186163" y="1724026"/>
            <a:ext cx="3528000" cy="4600574"/>
          </a:xfrm>
        </p:spPr>
        <p:txBody>
          <a:bodyPr/>
          <a:lstStyle>
            <a:lvl1pPr>
              <a:defRPr sz="1600"/>
            </a:lvl1pPr>
            <a:lvl2pPr>
              <a:defRPr sz="1400"/>
            </a:lvl2pPr>
            <a:lvl3pPr>
              <a:defRPr sz="1200"/>
            </a:lvl3pPr>
            <a:lvl4pPr marL="727075" indent="-179388">
              <a:defRPr sz="1100"/>
            </a:lvl4pPr>
            <a:lvl5pPr>
              <a:defRPr sz="1100"/>
            </a:lvl5pPr>
          </a:lstStyle>
          <a:p>
            <a:pPr lvl="0"/>
            <a:r>
              <a:rPr lang="en-US"/>
              <a:t>Use for text, charts, tables, or SmartArt. It cannot be used for maps or infographics. For charts, use the “1/3 width, full height” size option in the Graphing Add-in</a:t>
            </a:r>
          </a:p>
          <a:p>
            <a:pPr lvl="1"/>
            <a:r>
              <a:rPr lang="en-US"/>
              <a:t>Second level</a:t>
            </a:r>
          </a:p>
          <a:p>
            <a:pPr lvl="2"/>
            <a:r>
              <a:rPr lang="en-US"/>
              <a:t>Third level</a:t>
            </a:r>
          </a:p>
          <a:p>
            <a:pPr lvl="3"/>
            <a:r>
              <a:rPr lang="en-US"/>
              <a:t>Fourth level</a:t>
            </a:r>
          </a:p>
          <a:p>
            <a:pPr lvl="4"/>
            <a:r>
              <a:rPr lang="en-US"/>
              <a:t>Fifth level</a:t>
            </a:r>
          </a:p>
        </p:txBody>
      </p:sp>
      <p:sp>
        <p:nvSpPr>
          <p:cNvPr id="14" name="Google Shape;83;p10">
            <a:extLst>
              <a:ext uri="{FF2B5EF4-FFF2-40B4-BE49-F238E27FC236}">
                <a16:creationId xmlns:a16="http://schemas.microsoft.com/office/drawing/2014/main" id="{C4EDF8C1-12B4-4A6B-B98B-6E13B2952AAD}"/>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21" name="Google Shape;19;p2">
            <a:extLst>
              <a:ext uri="{FF2B5EF4-FFF2-40B4-BE49-F238E27FC236}">
                <a16:creationId xmlns:a16="http://schemas.microsoft.com/office/drawing/2014/main" id="{2A5182AC-56F0-4224-95E1-A92B4A8F4104}"/>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12" name="Text Placeholder 2">
            <a:extLst>
              <a:ext uri="{FF2B5EF4-FFF2-40B4-BE49-F238E27FC236}">
                <a16:creationId xmlns:a16="http://schemas.microsoft.com/office/drawing/2014/main" id="{00C50B88-5C2B-A6F6-522E-54B3A3257AFE}"/>
              </a:ext>
            </a:extLst>
          </p:cNvPr>
          <p:cNvSpPr>
            <a:spLocks noGrp="1"/>
          </p:cNvSpPr>
          <p:nvPr>
            <p:ph type="body" idx="16" hasCustomPrompt="1"/>
          </p:nvPr>
        </p:nvSpPr>
        <p:spPr>
          <a:xfrm>
            <a:off x="481012" y="1344348"/>
            <a:ext cx="11233150" cy="246221"/>
          </a:xfrm>
          <a:prstGeom prst="rect">
            <a:avLst/>
          </a:prstGeom>
        </p:spPr>
        <p:txBody>
          <a:bodyPr wrap="square" anchor="t" anchorCtr="0">
            <a:spAutoFit/>
          </a:bodyPr>
          <a:lstStyle>
            <a:lvl1pPr marL="0" indent="0">
              <a:lnSpc>
                <a:spcPct val="100000"/>
              </a:lnSpc>
              <a:buNone/>
              <a:defRPr sz="1600" b="0">
                <a:solidFill>
                  <a:srgbClr val="39485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Optional, One Line Subtitle</a:t>
            </a:r>
          </a:p>
        </p:txBody>
      </p:sp>
      <p:sp>
        <p:nvSpPr>
          <p:cNvPr id="13" name="Footer Placeholder 2">
            <a:extLst>
              <a:ext uri="{FF2B5EF4-FFF2-40B4-BE49-F238E27FC236}">
                <a16:creationId xmlns:a16="http://schemas.microsoft.com/office/drawing/2014/main" id="{6935375D-68A1-B3A0-48B1-2DF9C8C0F1BB}"/>
              </a:ext>
            </a:extLst>
          </p:cNvPr>
          <p:cNvSpPr>
            <a:spLocks noGrp="1"/>
          </p:cNvSpPr>
          <p:nvPr>
            <p:ph type="ftr" sz="quarter" idx="10"/>
          </p:nvPr>
        </p:nvSpPr>
        <p:spPr>
          <a:xfrm>
            <a:off x="481013" y="149225"/>
            <a:ext cx="5472113" cy="360000"/>
          </a:xfrm>
          <a:prstGeom prst="rect">
            <a:avLst/>
          </a:prstGeom>
        </p:spPr>
        <p:txBody>
          <a:bodyPr/>
          <a:lstStyle/>
          <a:p>
            <a:pPr>
              <a:defRPr/>
            </a:pPr>
            <a:r>
              <a:rPr lang="en-US"/>
              <a:t>Presentation name | Month 2025</a:t>
            </a:r>
          </a:p>
        </p:txBody>
      </p:sp>
    </p:spTree>
    <p:extLst>
      <p:ext uri="{BB962C8B-B14F-4D97-AF65-F5344CB8AC3E}">
        <p14:creationId xmlns:p14="http://schemas.microsoft.com/office/powerpoint/2010/main" val="422427818"/>
      </p:ext>
    </p:extLst>
  </p:cSld>
  <p:clrMapOvr>
    <a:masterClrMapping/>
  </p:clrMapOvr>
  <p:extLst>
    <p:ext uri="{DCECCB84-F9BA-43D5-87BE-67443E8EF086}">
      <p15:sldGuideLst xmlns:p15="http://schemas.microsoft.com/office/powerpoint/2012/main">
        <p15:guide id="1" pos="2526">
          <p15:clr>
            <a:srgbClr val="FBAE40"/>
          </p15:clr>
        </p15:guide>
        <p15:guide id="2" pos="2707">
          <p15:clr>
            <a:srgbClr val="FBAE40"/>
          </p15:clr>
        </p15:guide>
        <p15:guide id="3" pos="4975">
          <p15:clr>
            <a:srgbClr val="FBAE40"/>
          </p15:clr>
        </p15:guide>
        <p15:guide id="4" pos="5156">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_3.1 Body, three placeholders_NoSubTitle">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26646586-A467-46C4-AB95-FCCAF601D559}"/>
              </a:ext>
            </a:extLst>
          </p:cNvPr>
          <p:cNvSpPr>
            <a:spLocks noGrp="1"/>
          </p:cNvSpPr>
          <p:nvPr>
            <p:ph idx="1" hasCustomPrompt="1"/>
          </p:nvPr>
        </p:nvSpPr>
        <p:spPr>
          <a:xfrm>
            <a:off x="481013" y="1421296"/>
            <a:ext cx="3528000" cy="4903304"/>
          </a:xfrm>
        </p:spPr>
        <p:txBody>
          <a:bodyPr/>
          <a:lstStyle>
            <a:lvl1pPr>
              <a:defRPr sz="1600"/>
            </a:lvl1pPr>
            <a:lvl2pPr>
              <a:defRPr sz="1400"/>
            </a:lvl2pPr>
            <a:lvl3pPr>
              <a:defRPr sz="1200"/>
            </a:lvl3pPr>
            <a:lvl4pPr marL="727075" indent="-179388">
              <a:defRPr sz="1100"/>
            </a:lvl4pPr>
            <a:lvl5pPr>
              <a:defRPr sz="1100"/>
            </a:lvl5pPr>
          </a:lstStyle>
          <a:p>
            <a:pPr lvl="0"/>
            <a:r>
              <a:rPr lang="en-US"/>
              <a:t>Use for text, charts, tables, or SmartArt. It cannot be used for maps or infographics. For charts, use the “1/3 width, full height” size option in the Graphing Add-in</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a:extLst>
              <a:ext uri="{FF2B5EF4-FFF2-40B4-BE49-F238E27FC236}">
                <a16:creationId xmlns:a16="http://schemas.microsoft.com/office/drawing/2014/main" id="{8ED0E00E-F1E4-4D5F-8029-D89AB1A96627}"/>
              </a:ext>
            </a:extLst>
          </p:cNvPr>
          <p:cNvSpPr>
            <a:spLocks noGrp="1"/>
          </p:cNvSpPr>
          <p:nvPr>
            <p:ph idx="11" hasCustomPrompt="1"/>
          </p:nvPr>
        </p:nvSpPr>
        <p:spPr>
          <a:xfrm>
            <a:off x="4313207" y="1421296"/>
            <a:ext cx="3584605" cy="4903304"/>
          </a:xfrm>
        </p:spPr>
        <p:txBody>
          <a:bodyPr/>
          <a:lstStyle>
            <a:lvl1pPr>
              <a:defRPr sz="1600"/>
            </a:lvl1pPr>
            <a:lvl2pPr>
              <a:defRPr sz="1400"/>
            </a:lvl2pPr>
            <a:lvl3pPr>
              <a:defRPr sz="1200"/>
            </a:lvl3pPr>
            <a:lvl4pPr marL="727075" indent="-179388">
              <a:defRPr sz="1100"/>
            </a:lvl4pPr>
            <a:lvl5pPr>
              <a:defRPr sz="1100"/>
            </a:lvl5pPr>
          </a:lstStyle>
          <a:p>
            <a:pPr lvl="0"/>
            <a:r>
              <a:rPr lang="en-US"/>
              <a:t>Use for text, charts, tables, or SmartArt. It cannot be used for maps or infographics. For charts, use the “1/3 width, full height” size option in the Graphing Add-in</a:t>
            </a:r>
          </a:p>
          <a:p>
            <a:pPr lvl="1"/>
            <a:r>
              <a:rPr lang="en-US"/>
              <a:t>Second level</a:t>
            </a:r>
          </a:p>
          <a:p>
            <a:pPr lvl="2"/>
            <a:r>
              <a:rPr lang="en-US"/>
              <a:t>Third level</a:t>
            </a:r>
          </a:p>
          <a:p>
            <a:pPr lvl="3"/>
            <a:r>
              <a:rPr lang="en-US"/>
              <a:t>Fourth level</a:t>
            </a:r>
          </a:p>
          <a:p>
            <a:pPr lvl="4"/>
            <a:r>
              <a:rPr lang="en-US"/>
              <a:t>Fifth level</a:t>
            </a:r>
          </a:p>
        </p:txBody>
      </p:sp>
      <p:sp>
        <p:nvSpPr>
          <p:cNvPr id="18" name="Content Placeholder 2">
            <a:extLst>
              <a:ext uri="{FF2B5EF4-FFF2-40B4-BE49-F238E27FC236}">
                <a16:creationId xmlns:a16="http://schemas.microsoft.com/office/drawing/2014/main" id="{BEE1009F-D773-4C7A-BF39-7EBC283BA86A}"/>
              </a:ext>
            </a:extLst>
          </p:cNvPr>
          <p:cNvSpPr>
            <a:spLocks noGrp="1"/>
          </p:cNvSpPr>
          <p:nvPr>
            <p:ph idx="12" hasCustomPrompt="1"/>
          </p:nvPr>
        </p:nvSpPr>
        <p:spPr>
          <a:xfrm>
            <a:off x="8186163" y="1421296"/>
            <a:ext cx="3528000" cy="4903304"/>
          </a:xfrm>
        </p:spPr>
        <p:txBody>
          <a:bodyPr/>
          <a:lstStyle>
            <a:lvl1pPr>
              <a:defRPr sz="1600"/>
            </a:lvl1pPr>
            <a:lvl2pPr>
              <a:defRPr sz="1400"/>
            </a:lvl2pPr>
            <a:lvl3pPr>
              <a:defRPr sz="1200"/>
            </a:lvl3pPr>
            <a:lvl4pPr marL="727075" indent="-179388">
              <a:defRPr sz="1100"/>
            </a:lvl4pPr>
            <a:lvl5pPr>
              <a:defRPr sz="1100"/>
            </a:lvl5pPr>
          </a:lstStyle>
          <a:p>
            <a:pPr lvl="0"/>
            <a:r>
              <a:rPr lang="en-US"/>
              <a:t>Use for text, charts, tables, or SmartArt. It cannot be used for maps or infographics. For charts, use the “1/3 width, full height” size option in the Graphing Add-in</a:t>
            </a:r>
          </a:p>
          <a:p>
            <a:pPr lvl="1"/>
            <a:r>
              <a:rPr lang="en-US"/>
              <a:t>Second level</a:t>
            </a:r>
          </a:p>
          <a:p>
            <a:pPr lvl="2"/>
            <a:r>
              <a:rPr lang="en-US"/>
              <a:t>Third level</a:t>
            </a:r>
          </a:p>
          <a:p>
            <a:pPr lvl="3"/>
            <a:r>
              <a:rPr lang="en-US"/>
              <a:t>Fourth level</a:t>
            </a:r>
          </a:p>
          <a:p>
            <a:pPr lvl="4"/>
            <a:r>
              <a:rPr lang="en-US"/>
              <a:t>Fifth level</a:t>
            </a:r>
          </a:p>
        </p:txBody>
      </p:sp>
      <p:sp>
        <p:nvSpPr>
          <p:cNvPr id="14" name="Google Shape;83;p10">
            <a:extLst>
              <a:ext uri="{FF2B5EF4-FFF2-40B4-BE49-F238E27FC236}">
                <a16:creationId xmlns:a16="http://schemas.microsoft.com/office/drawing/2014/main" id="{C4EDF8C1-12B4-4A6B-B98B-6E13B2952AAD}"/>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21" name="Google Shape;19;p2">
            <a:extLst>
              <a:ext uri="{FF2B5EF4-FFF2-40B4-BE49-F238E27FC236}">
                <a16:creationId xmlns:a16="http://schemas.microsoft.com/office/drawing/2014/main" id="{2A5182AC-56F0-4224-95E1-A92B4A8F4104}"/>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13" name="Footer Placeholder 2">
            <a:extLst>
              <a:ext uri="{FF2B5EF4-FFF2-40B4-BE49-F238E27FC236}">
                <a16:creationId xmlns:a16="http://schemas.microsoft.com/office/drawing/2014/main" id="{6935375D-68A1-B3A0-48B1-2DF9C8C0F1BB}"/>
              </a:ext>
            </a:extLst>
          </p:cNvPr>
          <p:cNvSpPr>
            <a:spLocks noGrp="1"/>
          </p:cNvSpPr>
          <p:nvPr>
            <p:ph type="ftr" sz="quarter" idx="10"/>
          </p:nvPr>
        </p:nvSpPr>
        <p:spPr>
          <a:xfrm>
            <a:off x="481013" y="149225"/>
            <a:ext cx="5472113" cy="360000"/>
          </a:xfrm>
          <a:prstGeom prst="rect">
            <a:avLst/>
          </a:prstGeom>
        </p:spPr>
        <p:txBody>
          <a:bodyPr/>
          <a:lstStyle/>
          <a:p>
            <a:pPr>
              <a:defRPr/>
            </a:pPr>
            <a:r>
              <a:rPr lang="en-US"/>
              <a:t>Presentation name | Month 2025</a:t>
            </a:r>
          </a:p>
        </p:txBody>
      </p:sp>
      <p:sp>
        <p:nvSpPr>
          <p:cNvPr id="2" name="Title 1">
            <a:extLst>
              <a:ext uri="{FF2B5EF4-FFF2-40B4-BE49-F238E27FC236}">
                <a16:creationId xmlns:a16="http://schemas.microsoft.com/office/drawing/2014/main" id="{CF66E1AC-84FB-5705-D5A7-4DA9B68C1B67}"/>
              </a:ext>
            </a:extLst>
          </p:cNvPr>
          <p:cNvSpPr>
            <a:spLocks noGrp="1"/>
          </p:cNvSpPr>
          <p:nvPr>
            <p:ph type="title" hasCustomPrompt="1"/>
          </p:nvPr>
        </p:nvSpPr>
        <p:spPr>
          <a:xfrm>
            <a:off x="481013" y="788988"/>
            <a:ext cx="11233150" cy="473282"/>
          </a:xfrm>
          <a:prstGeom prst="rect">
            <a:avLst/>
          </a:prstGeom>
        </p:spPr>
        <p:txBody>
          <a:bodyPr anchor="ctr"/>
          <a:lstStyle>
            <a:lvl1pPr>
              <a:defRPr sz="2000" spc="0" baseline="0"/>
            </a:lvl1pPr>
          </a:lstStyle>
          <a:p>
            <a:r>
              <a:rPr lang="en-US"/>
              <a:t>This slide title can only be one line and no subtitle.</a:t>
            </a:r>
          </a:p>
        </p:txBody>
      </p:sp>
    </p:spTree>
    <p:extLst>
      <p:ext uri="{BB962C8B-B14F-4D97-AF65-F5344CB8AC3E}">
        <p14:creationId xmlns:p14="http://schemas.microsoft.com/office/powerpoint/2010/main" val="4108693281"/>
      </p:ext>
    </p:extLst>
  </p:cSld>
  <p:clrMapOvr>
    <a:masterClrMapping/>
  </p:clrMapOvr>
  <p:extLst>
    <p:ext uri="{DCECCB84-F9BA-43D5-87BE-67443E8EF086}">
      <p15:sldGuideLst xmlns:p15="http://schemas.microsoft.com/office/powerpoint/2012/main">
        <p15:guide id="1" pos="2526">
          <p15:clr>
            <a:srgbClr val="FBAE40"/>
          </p15:clr>
        </p15:guide>
        <p15:guide id="2" pos="2707">
          <p15:clr>
            <a:srgbClr val="FBAE40"/>
          </p15:clr>
        </p15:guide>
        <p15:guide id="3" pos="4975">
          <p15:clr>
            <a:srgbClr val="FBAE40"/>
          </p15:clr>
        </p15:guide>
        <p15:guide id="4" pos="5156">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_3.2 Body, three placeholders_NoSubTitle">
    <p:spTree>
      <p:nvGrpSpPr>
        <p:cNvPr id="1" name=""/>
        <p:cNvGrpSpPr/>
        <p:nvPr/>
      </p:nvGrpSpPr>
      <p:grpSpPr>
        <a:xfrm>
          <a:off x="0" y="0"/>
          <a:ext cx="0" cy="0"/>
          <a:chOff x="0" y="0"/>
          <a:chExt cx="0" cy="0"/>
        </a:xfrm>
      </p:grpSpPr>
      <p:sp>
        <p:nvSpPr>
          <p:cNvPr id="11" name="Content Placeholder 2">
            <a:extLst>
              <a:ext uri="{FF2B5EF4-FFF2-40B4-BE49-F238E27FC236}">
                <a16:creationId xmlns:a16="http://schemas.microsoft.com/office/drawing/2014/main" id="{3888F18B-6E0F-4897-8F50-19C1A41156FF}"/>
              </a:ext>
            </a:extLst>
          </p:cNvPr>
          <p:cNvSpPr>
            <a:spLocks noGrp="1"/>
          </p:cNvSpPr>
          <p:nvPr>
            <p:ph idx="1" hasCustomPrompt="1"/>
          </p:nvPr>
        </p:nvSpPr>
        <p:spPr>
          <a:xfrm>
            <a:off x="481013" y="1411357"/>
            <a:ext cx="5472111" cy="4913243"/>
          </a:xfrm>
        </p:spPr>
        <p:txBody>
          <a:bodyPr/>
          <a:lstStyle>
            <a:lvl1pPr>
              <a:defRPr sz="1600"/>
            </a:lvl1pPr>
            <a:lvl2pPr>
              <a:defRPr sz="1400"/>
            </a:lvl2pPr>
            <a:lvl3pPr>
              <a:defRPr sz="1200"/>
            </a:lvl3pPr>
            <a:lvl4pPr marL="727075" indent="-179388">
              <a:defRPr sz="1100"/>
            </a:lvl4pPr>
            <a:lvl5pPr>
              <a:defRPr sz="1100"/>
            </a:lvl5pPr>
          </a:lstStyle>
          <a:p>
            <a:pPr lvl="0"/>
            <a:r>
              <a:rPr lang="en-US"/>
              <a:t>Use for maps and infographics, text, charts, tables, or SmartArt. For charts, use the “Half width, full height (tall)” size option in the Graphing Add-in</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a:extLst>
              <a:ext uri="{FF2B5EF4-FFF2-40B4-BE49-F238E27FC236}">
                <a16:creationId xmlns:a16="http://schemas.microsoft.com/office/drawing/2014/main" id="{0555E869-DD6B-474D-B854-B8CBBDB1F05E}"/>
              </a:ext>
            </a:extLst>
          </p:cNvPr>
          <p:cNvSpPr>
            <a:spLocks noGrp="1"/>
          </p:cNvSpPr>
          <p:nvPr>
            <p:ph idx="11" hasCustomPrompt="1"/>
          </p:nvPr>
        </p:nvSpPr>
        <p:spPr>
          <a:xfrm>
            <a:off x="6242050" y="1411357"/>
            <a:ext cx="5472113" cy="2544694"/>
          </a:xfrm>
        </p:spPr>
        <p:txBody>
          <a:bodyPr/>
          <a:lstStyle>
            <a:lvl1pPr>
              <a:defRPr sz="1600"/>
            </a:lvl1pPr>
            <a:lvl2pPr>
              <a:defRPr sz="1400"/>
            </a:lvl2pPr>
            <a:lvl3pPr>
              <a:defRPr sz="1200"/>
            </a:lvl3pPr>
            <a:lvl4pPr marL="547687" indent="0">
              <a:buNone/>
              <a:defRPr/>
            </a:lvl4pPr>
          </a:lstStyle>
          <a:p>
            <a:pPr lvl="0"/>
            <a:r>
              <a:rPr lang="en-US"/>
              <a:t>Use for text, charts, tables, or SmartArt. It cannot be used for maps or infographics. For charts, use the “Half width, half height (small)” size option in the Graphing Add-in</a:t>
            </a:r>
          </a:p>
          <a:p>
            <a:pPr lvl="1"/>
            <a:r>
              <a:rPr lang="en-US"/>
              <a:t>Second level</a:t>
            </a:r>
          </a:p>
          <a:p>
            <a:pPr lvl="2"/>
            <a:r>
              <a:rPr lang="en-US"/>
              <a:t>Third level</a:t>
            </a:r>
          </a:p>
        </p:txBody>
      </p:sp>
      <p:sp>
        <p:nvSpPr>
          <p:cNvPr id="18" name="Content Placeholder 2">
            <a:extLst>
              <a:ext uri="{FF2B5EF4-FFF2-40B4-BE49-F238E27FC236}">
                <a16:creationId xmlns:a16="http://schemas.microsoft.com/office/drawing/2014/main" id="{A98A4D60-CE16-49E4-ACCE-EC1F59EE7CB9}"/>
              </a:ext>
            </a:extLst>
          </p:cNvPr>
          <p:cNvSpPr>
            <a:spLocks noGrp="1"/>
          </p:cNvSpPr>
          <p:nvPr>
            <p:ph idx="12" hasCustomPrompt="1"/>
          </p:nvPr>
        </p:nvSpPr>
        <p:spPr>
          <a:xfrm>
            <a:off x="6242050" y="4092575"/>
            <a:ext cx="5472112" cy="2232025"/>
          </a:xfrm>
        </p:spPr>
        <p:txBody>
          <a:bodyPr/>
          <a:lstStyle>
            <a:lvl1pPr>
              <a:defRPr sz="1600"/>
            </a:lvl1pPr>
            <a:lvl2pPr>
              <a:defRPr sz="1400"/>
            </a:lvl2pPr>
            <a:lvl3pPr>
              <a:defRPr sz="1200"/>
            </a:lvl3pPr>
            <a:lvl4pPr marL="547687" indent="0">
              <a:buNone/>
              <a:defRPr/>
            </a:lvl4pPr>
          </a:lstStyle>
          <a:p>
            <a:pPr lvl="0"/>
            <a:r>
              <a:rPr lang="en-US"/>
              <a:t>Use for text, charts, tables, or SmartArt. It cannot be used for maps or infographics. For charts, use the “Half width, half height (small)” size option in the Graphing Add-in</a:t>
            </a:r>
          </a:p>
          <a:p>
            <a:pPr lvl="1"/>
            <a:r>
              <a:rPr lang="en-US"/>
              <a:t>Second level</a:t>
            </a:r>
          </a:p>
          <a:p>
            <a:pPr lvl="2"/>
            <a:r>
              <a:rPr lang="en-US"/>
              <a:t>Third level</a:t>
            </a:r>
          </a:p>
        </p:txBody>
      </p:sp>
      <p:sp>
        <p:nvSpPr>
          <p:cNvPr id="10" name="Google Shape;83;p10">
            <a:extLst>
              <a:ext uri="{FF2B5EF4-FFF2-40B4-BE49-F238E27FC236}">
                <a16:creationId xmlns:a16="http://schemas.microsoft.com/office/drawing/2014/main" id="{2A7C3E51-F0A1-4CEB-8BF0-CA79204FC1FF}"/>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21" name="Google Shape;19;p2">
            <a:extLst>
              <a:ext uri="{FF2B5EF4-FFF2-40B4-BE49-F238E27FC236}">
                <a16:creationId xmlns:a16="http://schemas.microsoft.com/office/drawing/2014/main" id="{BFD884E3-AB42-4BAC-8525-BB9AFD5DB748}"/>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14" name="Footer Placeholder 2">
            <a:extLst>
              <a:ext uri="{FF2B5EF4-FFF2-40B4-BE49-F238E27FC236}">
                <a16:creationId xmlns:a16="http://schemas.microsoft.com/office/drawing/2014/main" id="{B5D4919B-AFA4-7F6D-9AFC-44B49B562418}"/>
              </a:ext>
            </a:extLst>
          </p:cNvPr>
          <p:cNvSpPr>
            <a:spLocks noGrp="1"/>
          </p:cNvSpPr>
          <p:nvPr>
            <p:ph type="ftr" sz="quarter" idx="10"/>
          </p:nvPr>
        </p:nvSpPr>
        <p:spPr>
          <a:xfrm>
            <a:off x="481013" y="149225"/>
            <a:ext cx="5472113" cy="360000"/>
          </a:xfrm>
          <a:prstGeom prst="rect">
            <a:avLst/>
          </a:prstGeom>
        </p:spPr>
        <p:txBody>
          <a:bodyPr/>
          <a:lstStyle/>
          <a:p>
            <a:pPr>
              <a:defRPr/>
            </a:pPr>
            <a:r>
              <a:rPr lang="en-US"/>
              <a:t>Presentation name | Month 2025</a:t>
            </a:r>
          </a:p>
        </p:txBody>
      </p:sp>
      <p:sp>
        <p:nvSpPr>
          <p:cNvPr id="2" name="Title 1">
            <a:extLst>
              <a:ext uri="{FF2B5EF4-FFF2-40B4-BE49-F238E27FC236}">
                <a16:creationId xmlns:a16="http://schemas.microsoft.com/office/drawing/2014/main" id="{4FA862A4-D075-8001-ED9D-6930BAE0A357}"/>
              </a:ext>
            </a:extLst>
          </p:cNvPr>
          <p:cNvSpPr>
            <a:spLocks noGrp="1"/>
          </p:cNvSpPr>
          <p:nvPr>
            <p:ph type="title" hasCustomPrompt="1"/>
          </p:nvPr>
        </p:nvSpPr>
        <p:spPr>
          <a:xfrm>
            <a:off x="481013" y="788988"/>
            <a:ext cx="11233150" cy="473282"/>
          </a:xfrm>
          <a:prstGeom prst="rect">
            <a:avLst/>
          </a:prstGeom>
        </p:spPr>
        <p:txBody>
          <a:bodyPr anchor="ctr"/>
          <a:lstStyle>
            <a:lvl1pPr>
              <a:defRPr sz="2000" spc="0" baseline="0"/>
            </a:lvl1pPr>
          </a:lstStyle>
          <a:p>
            <a:r>
              <a:rPr lang="en-US"/>
              <a:t>This slide title can only be one line and no subtitle.</a:t>
            </a:r>
          </a:p>
        </p:txBody>
      </p:sp>
    </p:spTree>
    <p:extLst>
      <p:ext uri="{BB962C8B-B14F-4D97-AF65-F5344CB8AC3E}">
        <p14:creationId xmlns:p14="http://schemas.microsoft.com/office/powerpoint/2010/main" val="3094512932"/>
      </p:ext>
    </p:extLst>
  </p:cSld>
  <p:clrMapOvr>
    <a:masterClrMapping/>
  </p:clrMapOvr>
  <p:extLst>
    <p:ext uri="{DCECCB84-F9BA-43D5-87BE-67443E8EF086}">
      <p15:sldGuideLst xmlns:p15="http://schemas.microsoft.com/office/powerpoint/2012/main">
        <p15:guide id="1" pos="3750">
          <p15:clr>
            <a:srgbClr val="FBAE40"/>
          </p15:clr>
        </p15:guide>
        <p15:guide id="2" pos="3932">
          <p15:clr>
            <a:srgbClr val="FBAE40"/>
          </p15:clr>
        </p15:guide>
        <p15:guide id="3" orient="horz" pos="2341">
          <p15:clr>
            <a:srgbClr val="FBAE40"/>
          </p15:clr>
        </p15:guide>
        <p15:guide id="4" orient="horz" pos="2523">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3.3 Body, three placeholders">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481013" y="788987"/>
            <a:ext cx="11233150" cy="792163"/>
          </a:xfrm>
          <a:prstGeom prst="rect">
            <a:avLst/>
          </a:prstGeom>
        </p:spPr>
        <p:txBody>
          <a:bodyPr/>
          <a:lstStyle>
            <a:lvl1pPr>
              <a:defRPr sz="2000" spc="0" baseline="0"/>
            </a:lvl1pPr>
          </a:lstStyle>
          <a:p>
            <a:r>
              <a:rPr lang="en-US"/>
              <a:t>Slide titles can only be two lines. If you have a subtitle it can only be one line</a:t>
            </a:r>
          </a:p>
        </p:txBody>
      </p:sp>
      <p:sp>
        <p:nvSpPr>
          <p:cNvPr id="12" name="Content Placeholder 2">
            <a:extLst>
              <a:ext uri="{FF2B5EF4-FFF2-40B4-BE49-F238E27FC236}">
                <a16:creationId xmlns:a16="http://schemas.microsoft.com/office/drawing/2014/main" id="{044B9B56-366B-4CD3-856A-9288B1AEA82F}"/>
              </a:ext>
            </a:extLst>
          </p:cNvPr>
          <p:cNvSpPr>
            <a:spLocks noGrp="1"/>
          </p:cNvSpPr>
          <p:nvPr>
            <p:ph idx="1" hasCustomPrompt="1"/>
          </p:nvPr>
        </p:nvSpPr>
        <p:spPr>
          <a:xfrm>
            <a:off x="6242050" y="1724025"/>
            <a:ext cx="5472113" cy="4600575"/>
          </a:xfrm>
        </p:spPr>
        <p:txBody>
          <a:bodyPr/>
          <a:lstStyle>
            <a:lvl1pPr>
              <a:defRPr sz="1600"/>
            </a:lvl1pPr>
            <a:lvl2pPr>
              <a:defRPr sz="1400"/>
            </a:lvl2pPr>
            <a:lvl3pPr>
              <a:defRPr sz="1200"/>
            </a:lvl3pPr>
            <a:lvl4pPr marL="727075" indent="-179388">
              <a:defRPr sz="1100"/>
            </a:lvl4pPr>
            <a:lvl5pPr>
              <a:defRPr sz="1100"/>
            </a:lvl5pPr>
          </a:lstStyle>
          <a:p>
            <a:pPr lvl="0"/>
            <a:r>
              <a:rPr lang="en-US"/>
              <a:t>Use for maps and infographics, text, charts, tables, or SmartArt. For charts, use the “Half width, full height (tall)” size option in the Graphing Add-in</a:t>
            </a:r>
          </a:p>
          <a:p>
            <a:pPr lvl="1"/>
            <a:r>
              <a:rPr lang="en-US"/>
              <a:t>Second level</a:t>
            </a:r>
          </a:p>
          <a:p>
            <a:pPr lvl="2"/>
            <a:r>
              <a:rPr lang="en-US"/>
              <a:t>Third level</a:t>
            </a:r>
          </a:p>
          <a:p>
            <a:pPr lvl="3"/>
            <a:r>
              <a:rPr lang="en-US"/>
              <a:t>Fourth level</a:t>
            </a:r>
          </a:p>
          <a:p>
            <a:pPr lvl="4"/>
            <a:r>
              <a:rPr lang="en-US"/>
              <a:t>Fifth level</a:t>
            </a:r>
          </a:p>
        </p:txBody>
      </p:sp>
      <p:sp>
        <p:nvSpPr>
          <p:cNvPr id="18" name="Content Placeholder 2">
            <a:extLst>
              <a:ext uri="{FF2B5EF4-FFF2-40B4-BE49-F238E27FC236}">
                <a16:creationId xmlns:a16="http://schemas.microsoft.com/office/drawing/2014/main" id="{01E51D7D-116B-4B06-BDE9-00B0A9127C96}"/>
              </a:ext>
            </a:extLst>
          </p:cNvPr>
          <p:cNvSpPr>
            <a:spLocks noGrp="1"/>
          </p:cNvSpPr>
          <p:nvPr>
            <p:ph idx="11" hasCustomPrompt="1"/>
          </p:nvPr>
        </p:nvSpPr>
        <p:spPr>
          <a:xfrm>
            <a:off x="481013" y="1724025"/>
            <a:ext cx="5472112" cy="2232025"/>
          </a:xfrm>
        </p:spPr>
        <p:txBody>
          <a:bodyPr/>
          <a:lstStyle>
            <a:lvl1pPr>
              <a:defRPr sz="1600"/>
            </a:lvl1pPr>
            <a:lvl2pPr>
              <a:defRPr sz="1400"/>
            </a:lvl2pPr>
            <a:lvl3pPr>
              <a:defRPr sz="1200"/>
            </a:lvl3pPr>
            <a:lvl4pPr marL="727075" indent="-179388">
              <a:defRPr/>
            </a:lvl4pPr>
          </a:lstStyle>
          <a:p>
            <a:pPr lvl="0"/>
            <a:r>
              <a:rPr lang="en-US"/>
              <a:t>Use for text, charts, tables, or SmartArt. It cannot be used for maps or infographics. For charts, use the “Half width, half height (small)” size option in the Graphing Add-in</a:t>
            </a:r>
          </a:p>
          <a:p>
            <a:pPr lvl="1"/>
            <a:r>
              <a:rPr lang="en-US"/>
              <a:t>Second level</a:t>
            </a:r>
          </a:p>
          <a:p>
            <a:pPr lvl="2"/>
            <a:r>
              <a:rPr lang="en-US"/>
              <a:t>Third level</a:t>
            </a:r>
          </a:p>
        </p:txBody>
      </p:sp>
      <p:sp>
        <p:nvSpPr>
          <p:cNvPr id="19" name="Content Placeholder 2">
            <a:extLst>
              <a:ext uri="{FF2B5EF4-FFF2-40B4-BE49-F238E27FC236}">
                <a16:creationId xmlns:a16="http://schemas.microsoft.com/office/drawing/2014/main" id="{CB94755B-8C3C-4DB2-9B21-22A1D3916AB0}"/>
              </a:ext>
            </a:extLst>
          </p:cNvPr>
          <p:cNvSpPr>
            <a:spLocks noGrp="1"/>
          </p:cNvSpPr>
          <p:nvPr>
            <p:ph idx="12" hasCustomPrompt="1"/>
          </p:nvPr>
        </p:nvSpPr>
        <p:spPr>
          <a:xfrm>
            <a:off x="480963" y="4092575"/>
            <a:ext cx="5472111" cy="2232025"/>
          </a:xfrm>
        </p:spPr>
        <p:txBody>
          <a:bodyPr/>
          <a:lstStyle>
            <a:lvl1pPr>
              <a:defRPr sz="1600"/>
            </a:lvl1pPr>
            <a:lvl2pPr>
              <a:defRPr sz="1400"/>
            </a:lvl2pPr>
            <a:lvl3pPr>
              <a:defRPr sz="1200"/>
            </a:lvl3pPr>
            <a:lvl4pPr marL="547687" indent="0">
              <a:buNone/>
              <a:defRPr/>
            </a:lvl4pPr>
          </a:lstStyle>
          <a:p>
            <a:pPr lvl="0"/>
            <a:r>
              <a:rPr lang="en-US"/>
              <a:t>Use for text, charts, tables, or SmartArt. It cannot be used for maps or infographics. For charts, use the “Half width, half height (small)” size option in the Graphing Add-in</a:t>
            </a:r>
          </a:p>
          <a:p>
            <a:pPr lvl="1"/>
            <a:r>
              <a:rPr lang="en-US"/>
              <a:t>Second level</a:t>
            </a:r>
          </a:p>
          <a:p>
            <a:pPr lvl="2"/>
            <a:r>
              <a:rPr lang="en-US"/>
              <a:t>Third level</a:t>
            </a:r>
          </a:p>
        </p:txBody>
      </p:sp>
      <p:sp>
        <p:nvSpPr>
          <p:cNvPr id="10" name="Google Shape;83;p10">
            <a:extLst>
              <a:ext uri="{FF2B5EF4-FFF2-40B4-BE49-F238E27FC236}">
                <a16:creationId xmlns:a16="http://schemas.microsoft.com/office/drawing/2014/main" id="{C1E43C0B-0348-4433-AA76-1CB18C63BADF}"/>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22" name="Google Shape;19;p2">
            <a:extLst>
              <a:ext uri="{FF2B5EF4-FFF2-40B4-BE49-F238E27FC236}">
                <a16:creationId xmlns:a16="http://schemas.microsoft.com/office/drawing/2014/main" id="{B10072E6-04DA-49DF-95AB-97D9D07CF38E}"/>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14" name="Text Placeholder 2">
            <a:extLst>
              <a:ext uri="{FF2B5EF4-FFF2-40B4-BE49-F238E27FC236}">
                <a16:creationId xmlns:a16="http://schemas.microsoft.com/office/drawing/2014/main" id="{A16E5D45-2DC4-F8F9-64B8-57DF101137C2}"/>
              </a:ext>
            </a:extLst>
          </p:cNvPr>
          <p:cNvSpPr>
            <a:spLocks noGrp="1"/>
          </p:cNvSpPr>
          <p:nvPr>
            <p:ph type="body" idx="16" hasCustomPrompt="1"/>
          </p:nvPr>
        </p:nvSpPr>
        <p:spPr>
          <a:xfrm>
            <a:off x="481012" y="1344348"/>
            <a:ext cx="11233150" cy="246221"/>
          </a:xfrm>
          <a:prstGeom prst="rect">
            <a:avLst/>
          </a:prstGeom>
        </p:spPr>
        <p:txBody>
          <a:bodyPr wrap="square" anchor="t" anchorCtr="0">
            <a:spAutoFit/>
          </a:bodyPr>
          <a:lstStyle>
            <a:lvl1pPr marL="0" indent="0">
              <a:lnSpc>
                <a:spcPct val="100000"/>
              </a:lnSpc>
              <a:buNone/>
              <a:defRPr sz="1600" b="0">
                <a:solidFill>
                  <a:srgbClr val="39485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Optional, One Line Subtitle</a:t>
            </a:r>
          </a:p>
        </p:txBody>
      </p:sp>
      <p:sp>
        <p:nvSpPr>
          <p:cNvPr id="15" name="Footer Placeholder 2">
            <a:extLst>
              <a:ext uri="{FF2B5EF4-FFF2-40B4-BE49-F238E27FC236}">
                <a16:creationId xmlns:a16="http://schemas.microsoft.com/office/drawing/2014/main" id="{0BF682FC-FBCE-7D94-8EE6-575B20E3C902}"/>
              </a:ext>
            </a:extLst>
          </p:cNvPr>
          <p:cNvSpPr>
            <a:spLocks noGrp="1"/>
          </p:cNvSpPr>
          <p:nvPr>
            <p:ph type="ftr" sz="quarter" idx="10"/>
          </p:nvPr>
        </p:nvSpPr>
        <p:spPr>
          <a:xfrm>
            <a:off x="481013" y="149225"/>
            <a:ext cx="5472113" cy="360000"/>
          </a:xfrm>
          <a:prstGeom prst="rect">
            <a:avLst/>
          </a:prstGeom>
        </p:spPr>
        <p:txBody>
          <a:bodyPr/>
          <a:lstStyle/>
          <a:p>
            <a:pPr>
              <a:defRPr/>
            </a:pPr>
            <a:r>
              <a:rPr lang="en-US"/>
              <a:t>Presentation name | Month 2025</a:t>
            </a:r>
          </a:p>
        </p:txBody>
      </p:sp>
    </p:spTree>
    <p:extLst>
      <p:ext uri="{BB962C8B-B14F-4D97-AF65-F5344CB8AC3E}">
        <p14:creationId xmlns:p14="http://schemas.microsoft.com/office/powerpoint/2010/main" val="3152982089"/>
      </p:ext>
    </p:extLst>
  </p:cSld>
  <p:clrMapOvr>
    <a:masterClrMapping/>
  </p:clrMapOvr>
  <p:extLst>
    <p:ext uri="{DCECCB84-F9BA-43D5-87BE-67443E8EF086}">
      <p15:sldGuideLst xmlns:p15="http://schemas.microsoft.com/office/powerpoint/2012/main">
        <p15:guide id="1" pos="3750">
          <p15:clr>
            <a:srgbClr val="FBAE40"/>
          </p15:clr>
        </p15:guide>
        <p15:guide id="2" pos="3932">
          <p15:clr>
            <a:srgbClr val="FBAE40"/>
          </p15:clr>
        </p15:guide>
        <p15:guide id="3" orient="horz" pos="2341">
          <p15:clr>
            <a:srgbClr val="FBAE40"/>
          </p15:clr>
        </p15:guide>
        <p15:guide id="4" orient="horz" pos="2523">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_3.3 Body, three placeholders_NoSubTitle">
    <p:spTree>
      <p:nvGrpSpPr>
        <p:cNvPr id="1" name=""/>
        <p:cNvGrpSpPr/>
        <p:nvPr/>
      </p:nvGrpSpPr>
      <p:grpSpPr>
        <a:xfrm>
          <a:off x="0" y="0"/>
          <a:ext cx="0" cy="0"/>
          <a:chOff x="0" y="0"/>
          <a:chExt cx="0" cy="0"/>
        </a:xfrm>
      </p:grpSpPr>
      <p:sp>
        <p:nvSpPr>
          <p:cNvPr id="12" name="Content Placeholder 2">
            <a:extLst>
              <a:ext uri="{FF2B5EF4-FFF2-40B4-BE49-F238E27FC236}">
                <a16:creationId xmlns:a16="http://schemas.microsoft.com/office/drawing/2014/main" id="{044B9B56-366B-4CD3-856A-9288B1AEA82F}"/>
              </a:ext>
            </a:extLst>
          </p:cNvPr>
          <p:cNvSpPr>
            <a:spLocks noGrp="1"/>
          </p:cNvSpPr>
          <p:nvPr>
            <p:ph idx="1" hasCustomPrompt="1"/>
          </p:nvPr>
        </p:nvSpPr>
        <p:spPr>
          <a:xfrm>
            <a:off x="6242050" y="1421297"/>
            <a:ext cx="5472113" cy="4903304"/>
          </a:xfrm>
        </p:spPr>
        <p:txBody>
          <a:bodyPr/>
          <a:lstStyle>
            <a:lvl1pPr>
              <a:defRPr sz="1600"/>
            </a:lvl1pPr>
            <a:lvl2pPr>
              <a:defRPr sz="1400"/>
            </a:lvl2pPr>
            <a:lvl3pPr>
              <a:defRPr sz="1200"/>
            </a:lvl3pPr>
            <a:lvl4pPr marL="727075" indent="-179388">
              <a:defRPr sz="1100"/>
            </a:lvl4pPr>
            <a:lvl5pPr>
              <a:defRPr sz="1100"/>
            </a:lvl5pPr>
          </a:lstStyle>
          <a:p>
            <a:pPr lvl="0"/>
            <a:r>
              <a:rPr lang="en-US"/>
              <a:t>Use for maps and infographics, text, charts, tables, or SmartArt. For charts, use the “Half width, full height (tall)” size option in the Graphing Add-in</a:t>
            </a:r>
          </a:p>
          <a:p>
            <a:pPr lvl="1"/>
            <a:r>
              <a:rPr lang="en-US"/>
              <a:t>Second level</a:t>
            </a:r>
          </a:p>
          <a:p>
            <a:pPr lvl="2"/>
            <a:r>
              <a:rPr lang="en-US"/>
              <a:t>Third level</a:t>
            </a:r>
          </a:p>
          <a:p>
            <a:pPr lvl="3"/>
            <a:r>
              <a:rPr lang="en-US"/>
              <a:t>Fourth level</a:t>
            </a:r>
          </a:p>
          <a:p>
            <a:pPr lvl="4"/>
            <a:r>
              <a:rPr lang="en-US"/>
              <a:t>Fifth level</a:t>
            </a:r>
          </a:p>
        </p:txBody>
      </p:sp>
      <p:sp>
        <p:nvSpPr>
          <p:cNvPr id="18" name="Content Placeholder 2">
            <a:extLst>
              <a:ext uri="{FF2B5EF4-FFF2-40B4-BE49-F238E27FC236}">
                <a16:creationId xmlns:a16="http://schemas.microsoft.com/office/drawing/2014/main" id="{01E51D7D-116B-4B06-BDE9-00B0A9127C96}"/>
              </a:ext>
            </a:extLst>
          </p:cNvPr>
          <p:cNvSpPr>
            <a:spLocks noGrp="1"/>
          </p:cNvSpPr>
          <p:nvPr>
            <p:ph idx="11" hasCustomPrompt="1"/>
          </p:nvPr>
        </p:nvSpPr>
        <p:spPr>
          <a:xfrm>
            <a:off x="481013" y="1421297"/>
            <a:ext cx="5472112" cy="2534754"/>
          </a:xfrm>
        </p:spPr>
        <p:txBody>
          <a:bodyPr/>
          <a:lstStyle>
            <a:lvl1pPr>
              <a:defRPr sz="1600"/>
            </a:lvl1pPr>
            <a:lvl2pPr>
              <a:defRPr sz="1400"/>
            </a:lvl2pPr>
            <a:lvl3pPr>
              <a:defRPr sz="1200"/>
            </a:lvl3pPr>
            <a:lvl4pPr marL="727075" indent="-179388">
              <a:defRPr/>
            </a:lvl4pPr>
          </a:lstStyle>
          <a:p>
            <a:pPr lvl="0"/>
            <a:r>
              <a:rPr lang="en-US"/>
              <a:t>Use for text, charts, tables, or SmartArt. It cannot be used for maps or infographics. For charts, use the “Half width, half height (small)” size option in the Graphing Add-in</a:t>
            </a:r>
          </a:p>
          <a:p>
            <a:pPr lvl="1"/>
            <a:r>
              <a:rPr lang="en-US"/>
              <a:t>Second level</a:t>
            </a:r>
          </a:p>
          <a:p>
            <a:pPr lvl="2"/>
            <a:r>
              <a:rPr lang="en-US"/>
              <a:t>Third level</a:t>
            </a:r>
          </a:p>
        </p:txBody>
      </p:sp>
      <p:sp>
        <p:nvSpPr>
          <p:cNvPr id="19" name="Content Placeholder 2">
            <a:extLst>
              <a:ext uri="{FF2B5EF4-FFF2-40B4-BE49-F238E27FC236}">
                <a16:creationId xmlns:a16="http://schemas.microsoft.com/office/drawing/2014/main" id="{CB94755B-8C3C-4DB2-9B21-22A1D3916AB0}"/>
              </a:ext>
            </a:extLst>
          </p:cNvPr>
          <p:cNvSpPr>
            <a:spLocks noGrp="1"/>
          </p:cNvSpPr>
          <p:nvPr>
            <p:ph idx="12" hasCustomPrompt="1"/>
          </p:nvPr>
        </p:nvSpPr>
        <p:spPr>
          <a:xfrm>
            <a:off x="480963" y="4092575"/>
            <a:ext cx="5472111" cy="2232025"/>
          </a:xfrm>
        </p:spPr>
        <p:txBody>
          <a:bodyPr/>
          <a:lstStyle>
            <a:lvl1pPr>
              <a:defRPr sz="1600"/>
            </a:lvl1pPr>
            <a:lvl2pPr>
              <a:defRPr sz="1400"/>
            </a:lvl2pPr>
            <a:lvl3pPr>
              <a:defRPr sz="1200"/>
            </a:lvl3pPr>
            <a:lvl4pPr marL="547687" indent="0">
              <a:buNone/>
              <a:defRPr/>
            </a:lvl4pPr>
          </a:lstStyle>
          <a:p>
            <a:pPr lvl="0"/>
            <a:r>
              <a:rPr lang="en-US"/>
              <a:t>Use for text, charts, tables, or SmartArt. It cannot be used for maps or infographics. For charts, use the “Half width, half height (small)” size option in the Graphing Add-in</a:t>
            </a:r>
          </a:p>
          <a:p>
            <a:pPr lvl="1"/>
            <a:r>
              <a:rPr lang="en-US"/>
              <a:t>Second level</a:t>
            </a:r>
          </a:p>
          <a:p>
            <a:pPr lvl="2"/>
            <a:r>
              <a:rPr lang="en-US"/>
              <a:t>Third level</a:t>
            </a:r>
          </a:p>
        </p:txBody>
      </p:sp>
      <p:sp>
        <p:nvSpPr>
          <p:cNvPr id="10" name="Google Shape;83;p10">
            <a:extLst>
              <a:ext uri="{FF2B5EF4-FFF2-40B4-BE49-F238E27FC236}">
                <a16:creationId xmlns:a16="http://schemas.microsoft.com/office/drawing/2014/main" id="{C1E43C0B-0348-4433-AA76-1CB18C63BADF}"/>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22" name="Google Shape;19;p2">
            <a:extLst>
              <a:ext uri="{FF2B5EF4-FFF2-40B4-BE49-F238E27FC236}">
                <a16:creationId xmlns:a16="http://schemas.microsoft.com/office/drawing/2014/main" id="{B10072E6-04DA-49DF-95AB-97D9D07CF38E}"/>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15" name="Footer Placeholder 2">
            <a:extLst>
              <a:ext uri="{FF2B5EF4-FFF2-40B4-BE49-F238E27FC236}">
                <a16:creationId xmlns:a16="http://schemas.microsoft.com/office/drawing/2014/main" id="{0BF682FC-FBCE-7D94-8EE6-575B20E3C902}"/>
              </a:ext>
            </a:extLst>
          </p:cNvPr>
          <p:cNvSpPr>
            <a:spLocks noGrp="1"/>
          </p:cNvSpPr>
          <p:nvPr>
            <p:ph type="ftr" sz="quarter" idx="10"/>
          </p:nvPr>
        </p:nvSpPr>
        <p:spPr>
          <a:xfrm>
            <a:off x="481013" y="149225"/>
            <a:ext cx="5472113" cy="360000"/>
          </a:xfrm>
          <a:prstGeom prst="rect">
            <a:avLst/>
          </a:prstGeom>
        </p:spPr>
        <p:txBody>
          <a:bodyPr/>
          <a:lstStyle/>
          <a:p>
            <a:pPr>
              <a:defRPr/>
            </a:pPr>
            <a:r>
              <a:rPr lang="en-US"/>
              <a:t>Presentation name | Month 2025</a:t>
            </a:r>
          </a:p>
        </p:txBody>
      </p:sp>
      <p:sp>
        <p:nvSpPr>
          <p:cNvPr id="2" name="Title 1">
            <a:extLst>
              <a:ext uri="{FF2B5EF4-FFF2-40B4-BE49-F238E27FC236}">
                <a16:creationId xmlns:a16="http://schemas.microsoft.com/office/drawing/2014/main" id="{4A53BB89-CC14-CB3F-DFFF-0430CEC33D02}"/>
              </a:ext>
            </a:extLst>
          </p:cNvPr>
          <p:cNvSpPr>
            <a:spLocks noGrp="1"/>
          </p:cNvSpPr>
          <p:nvPr>
            <p:ph type="title" hasCustomPrompt="1"/>
          </p:nvPr>
        </p:nvSpPr>
        <p:spPr>
          <a:xfrm>
            <a:off x="481013" y="788988"/>
            <a:ext cx="11233150" cy="473282"/>
          </a:xfrm>
          <a:prstGeom prst="rect">
            <a:avLst/>
          </a:prstGeom>
        </p:spPr>
        <p:txBody>
          <a:bodyPr anchor="ctr"/>
          <a:lstStyle>
            <a:lvl1pPr>
              <a:defRPr sz="2000" spc="0" baseline="0"/>
            </a:lvl1pPr>
          </a:lstStyle>
          <a:p>
            <a:r>
              <a:rPr lang="en-US"/>
              <a:t>This slide title can only be one line and no subtitle.</a:t>
            </a:r>
          </a:p>
        </p:txBody>
      </p:sp>
    </p:spTree>
    <p:extLst>
      <p:ext uri="{BB962C8B-B14F-4D97-AF65-F5344CB8AC3E}">
        <p14:creationId xmlns:p14="http://schemas.microsoft.com/office/powerpoint/2010/main" val="2497896538"/>
      </p:ext>
    </p:extLst>
  </p:cSld>
  <p:clrMapOvr>
    <a:masterClrMapping/>
  </p:clrMapOvr>
  <p:extLst>
    <p:ext uri="{DCECCB84-F9BA-43D5-87BE-67443E8EF086}">
      <p15:sldGuideLst xmlns:p15="http://schemas.microsoft.com/office/powerpoint/2012/main">
        <p15:guide id="1" pos="3750">
          <p15:clr>
            <a:srgbClr val="FBAE40"/>
          </p15:clr>
        </p15:guide>
        <p15:guide id="2" pos="3932">
          <p15:clr>
            <a:srgbClr val="FBAE40"/>
          </p15:clr>
        </p15:guide>
        <p15:guide id="3" orient="horz" pos="2341">
          <p15:clr>
            <a:srgbClr val="FBAE40"/>
          </p15:clr>
        </p15:guide>
        <p15:guide id="4" orient="horz" pos="2523">
          <p15:clr>
            <a:srgbClr val="FBAE4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3.4 Body, three placeholders">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481013" y="788987"/>
            <a:ext cx="11233150" cy="792163"/>
          </a:xfrm>
          <a:prstGeom prst="rect">
            <a:avLst/>
          </a:prstGeom>
        </p:spPr>
        <p:txBody>
          <a:bodyPr/>
          <a:lstStyle>
            <a:lvl1pPr>
              <a:defRPr sz="2000" spc="0" baseline="0"/>
            </a:lvl1pPr>
          </a:lstStyle>
          <a:p>
            <a:r>
              <a:rPr lang="en-US"/>
              <a:t>Slide titles can only be two lines. If you have a subtitle it can only be one line</a:t>
            </a:r>
          </a:p>
        </p:txBody>
      </p:sp>
      <p:sp>
        <p:nvSpPr>
          <p:cNvPr id="12" name="Content Placeholder 2">
            <a:extLst>
              <a:ext uri="{FF2B5EF4-FFF2-40B4-BE49-F238E27FC236}">
                <a16:creationId xmlns:a16="http://schemas.microsoft.com/office/drawing/2014/main" id="{FE01F46B-618C-4F3E-9EE8-224F159FFD9F}"/>
              </a:ext>
            </a:extLst>
          </p:cNvPr>
          <p:cNvSpPr>
            <a:spLocks noGrp="1"/>
          </p:cNvSpPr>
          <p:nvPr>
            <p:ph idx="1" hasCustomPrompt="1"/>
          </p:nvPr>
        </p:nvSpPr>
        <p:spPr>
          <a:xfrm>
            <a:off x="481013" y="1724025"/>
            <a:ext cx="11233149" cy="2232025"/>
          </a:xfrm>
        </p:spPr>
        <p:txBody>
          <a:bodyPr/>
          <a:lstStyle>
            <a:lvl1pPr>
              <a:defRPr sz="1600"/>
            </a:lvl1pPr>
            <a:lvl2pPr>
              <a:defRPr sz="1400"/>
            </a:lvl2pPr>
            <a:lvl3pPr>
              <a:defRPr sz="1200"/>
            </a:lvl3pPr>
            <a:lvl4pPr marL="727075" indent="-179388">
              <a:defRPr/>
            </a:lvl4pPr>
          </a:lstStyle>
          <a:p>
            <a:pPr lvl="0"/>
            <a:r>
              <a:rPr lang="en-US"/>
              <a:t>Use for text, charts, tables, or SmartArt. It cannot be used for maps or infographics. For charts, use the “Full width, half height (wide)” size option in the Graphing Add-in</a:t>
            </a:r>
          </a:p>
          <a:p>
            <a:pPr lvl="1"/>
            <a:r>
              <a:rPr lang="en-US"/>
              <a:t>Second level</a:t>
            </a:r>
          </a:p>
          <a:p>
            <a:pPr lvl="2"/>
            <a:r>
              <a:rPr lang="en-US"/>
              <a:t>Third level</a:t>
            </a:r>
          </a:p>
        </p:txBody>
      </p:sp>
      <p:sp>
        <p:nvSpPr>
          <p:cNvPr id="18" name="Content Placeholder 2">
            <a:extLst>
              <a:ext uri="{FF2B5EF4-FFF2-40B4-BE49-F238E27FC236}">
                <a16:creationId xmlns:a16="http://schemas.microsoft.com/office/drawing/2014/main" id="{E8E3442C-3305-44D2-AB59-2B5AB0A5D12C}"/>
              </a:ext>
            </a:extLst>
          </p:cNvPr>
          <p:cNvSpPr>
            <a:spLocks noGrp="1"/>
          </p:cNvSpPr>
          <p:nvPr>
            <p:ph idx="11" hasCustomPrompt="1"/>
          </p:nvPr>
        </p:nvSpPr>
        <p:spPr>
          <a:xfrm>
            <a:off x="480964" y="4098925"/>
            <a:ext cx="5472112" cy="2232025"/>
          </a:xfrm>
        </p:spPr>
        <p:txBody>
          <a:bodyPr/>
          <a:lstStyle>
            <a:lvl1pPr>
              <a:defRPr sz="1600"/>
            </a:lvl1pPr>
            <a:lvl2pPr>
              <a:defRPr sz="1400"/>
            </a:lvl2pPr>
            <a:lvl3pPr>
              <a:defRPr sz="1200"/>
            </a:lvl3pPr>
            <a:lvl4pPr marL="727075" indent="-179388">
              <a:tabLst/>
              <a:defRPr/>
            </a:lvl4pPr>
          </a:lstStyle>
          <a:p>
            <a:pPr lvl="0"/>
            <a:r>
              <a:rPr lang="en-US"/>
              <a:t>Use for text, charts, tables, or SmartArt. It cannot be used for maps or infographics. For charts, use the “Half width, half height (small)” size option in the Graphing Add-in</a:t>
            </a:r>
          </a:p>
          <a:p>
            <a:pPr lvl="1"/>
            <a:r>
              <a:rPr lang="en-US"/>
              <a:t>Second level</a:t>
            </a:r>
          </a:p>
          <a:p>
            <a:pPr lvl="2"/>
            <a:r>
              <a:rPr lang="en-US"/>
              <a:t>Third level</a:t>
            </a:r>
          </a:p>
        </p:txBody>
      </p:sp>
      <p:sp>
        <p:nvSpPr>
          <p:cNvPr id="19" name="Content Placeholder 2">
            <a:extLst>
              <a:ext uri="{FF2B5EF4-FFF2-40B4-BE49-F238E27FC236}">
                <a16:creationId xmlns:a16="http://schemas.microsoft.com/office/drawing/2014/main" id="{316C004B-AED1-4CAC-8E57-D63360C871AD}"/>
              </a:ext>
            </a:extLst>
          </p:cNvPr>
          <p:cNvSpPr>
            <a:spLocks noGrp="1"/>
          </p:cNvSpPr>
          <p:nvPr>
            <p:ph idx="12" hasCustomPrompt="1"/>
          </p:nvPr>
        </p:nvSpPr>
        <p:spPr>
          <a:xfrm>
            <a:off x="6242049" y="4098925"/>
            <a:ext cx="5472113" cy="2232025"/>
          </a:xfrm>
        </p:spPr>
        <p:txBody>
          <a:bodyPr/>
          <a:lstStyle>
            <a:lvl1pPr>
              <a:defRPr sz="1600"/>
            </a:lvl1pPr>
            <a:lvl2pPr>
              <a:defRPr sz="1400"/>
            </a:lvl2pPr>
            <a:lvl3pPr>
              <a:defRPr sz="1200"/>
            </a:lvl3pPr>
            <a:lvl4pPr marL="727075" indent="-179388">
              <a:defRPr/>
            </a:lvl4pPr>
          </a:lstStyle>
          <a:p>
            <a:pPr lvl="0"/>
            <a:r>
              <a:rPr lang="en-US"/>
              <a:t>Use for text, charts, tables, or SmartArt. It cannot be used for maps or infographics. For charts, use the “Half width, half height (small)” size option in the Graphing Add-in</a:t>
            </a:r>
          </a:p>
          <a:p>
            <a:pPr lvl="1"/>
            <a:r>
              <a:rPr lang="en-US"/>
              <a:t>Second level</a:t>
            </a:r>
          </a:p>
          <a:p>
            <a:pPr lvl="2"/>
            <a:r>
              <a:rPr lang="en-US"/>
              <a:t>Third level</a:t>
            </a:r>
          </a:p>
        </p:txBody>
      </p:sp>
      <p:sp>
        <p:nvSpPr>
          <p:cNvPr id="10" name="Google Shape;83;p10">
            <a:extLst>
              <a:ext uri="{FF2B5EF4-FFF2-40B4-BE49-F238E27FC236}">
                <a16:creationId xmlns:a16="http://schemas.microsoft.com/office/drawing/2014/main" id="{664E3651-4CE0-480A-B0E4-B06178101DC7}"/>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22" name="Google Shape;19;p2">
            <a:extLst>
              <a:ext uri="{FF2B5EF4-FFF2-40B4-BE49-F238E27FC236}">
                <a16:creationId xmlns:a16="http://schemas.microsoft.com/office/drawing/2014/main" id="{84D50224-A9B7-4BC3-805C-BF9D7DA34881}"/>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14" name="Text Placeholder 2">
            <a:extLst>
              <a:ext uri="{FF2B5EF4-FFF2-40B4-BE49-F238E27FC236}">
                <a16:creationId xmlns:a16="http://schemas.microsoft.com/office/drawing/2014/main" id="{8ABA7D37-0F93-5D6B-5299-D6FBA05BA7CE}"/>
              </a:ext>
            </a:extLst>
          </p:cNvPr>
          <p:cNvSpPr>
            <a:spLocks noGrp="1"/>
          </p:cNvSpPr>
          <p:nvPr>
            <p:ph type="body" idx="16" hasCustomPrompt="1"/>
          </p:nvPr>
        </p:nvSpPr>
        <p:spPr>
          <a:xfrm>
            <a:off x="481012" y="1344348"/>
            <a:ext cx="11233150" cy="246221"/>
          </a:xfrm>
          <a:prstGeom prst="rect">
            <a:avLst/>
          </a:prstGeom>
        </p:spPr>
        <p:txBody>
          <a:bodyPr wrap="square" anchor="t" anchorCtr="0">
            <a:spAutoFit/>
          </a:bodyPr>
          <a:lstStyle>
            <a:lvl1pPr marL="0" indent="0">
              <a:lnSpc>
                <a:spcPct val="100000"/>
              </a:lnSpc>
              <a:buNone/>
              <a:defRPr sz="1600" b="0">
                <a:solidFill>
                  <a:srgbClr val="39485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Optional, One Line Subtitle</a:t>
            </a:r>
          </a:p>
        </p:txBody>
      </p:sp>
      <p:sp>
        <p:nvSpPr>
          <p:cNvPr id="15" name="Footer Placeholder 2">
            <a:extLst>
              <a:ext uri="{FF2B5EF4-FFF2-40B4-BE49-F238E27FC236}">
                <a16:creationId xmlns:a16="http://schemas.microsoft.com/office/drawing/2014/main" id="{32EF3DCD-3566-FA18-6F45-307C1C8C1FFE}"/>
              </a:ext>
            </a:extLst>
          </p:cNvPr>
          <p:cNvSpPr>
            <a:spLocks noGrp="1"/>
          </p:cNvSpPr>
          <p:nvPr>
            <p:ph type="ftr" sz="quarter" idx="10"/>
          </p:nvPr>
        </p:nvSpPr>
        <p:spPr>
          <a:xfrm>
            <a:off x="481013" y="149225"/>
            <a:ext cx="5472113" cy="360000"/>
          </a:xfrm>
          <a:prstGeom prst="rect">
            <a:avLst/>
          </a:prstGeom>
        </p:spPr>
        <p:txBody>
          <a:bodyPr/>
          <a:lstStyle/>
          <a:p>
            <a:pPr>
              <a:defRPr/>
            </a:pPr>
            <a:r>
              <a:rPr lang="en-US"/>
              <a:t>Presentation name | Month 2025</a:t>
            </a:r>
          </a:p>
        </p:txBody>
      </p:sp>
    </p:spTree>
    <p:extLst>
      <p:ext uri="{BB962C8B-B14F-4D97-AF65-F5344CB8AC3E}">
        <p14:creationId xmlns:p14="http://schemas.microsoft.com/office/powerpoint/2010/main" val="3829700234"/>
      </p:ext>
    </p:extLst>
  </p:cSld>
  <p:clrMapOvr>
    <a:masterClrMapping/>
  </p:clrMapOvr>
  <p:extLst>
    <p:ext uri="{DCECCB84-F9BA-43D5-87BE-67443E8EF086}">
      <p15:sldGuideLst xmlns:p15="http://schemas.microsoft.com/office/powerpoint/2012/main">
        <p15:guide id="1" orient="horz" pos="2341">
          <p15:clr>
            <a:srgbClr val="FBAE40"/>
          </p15:clr>
        </p15:guide>
        <p15:guide id="2" orient="horz" pos="2523">
          <p15:clr>
            <a:srgbClr val="FBAE40"/>
          </p15:clr>
        </p15:guide>
        <p15:guide id="3" pos="3750">
          <p15:clr>
            <a:srgbClr val="FBAE40"/>
          </p15:clr>
        </p15:guide>
        <p15:guide id="4" pos="3932">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3.4 Body, three placeholders_NoSubTitle">
    <p:spTree>
      <p:nvGrpSpPr>
        <p:cNvPr id="1" name=""/>
        <p:cNvGrpSpPr/>
        <p:nvPr/>
      </p:nvGrpSpPr>
      <p:grpSpPr>
        <a:xfrm>
          <a:off x="0" y="0"/>
          <a:ext cx="0" cy="0"/>
          <a:chOff x="0" y="0"/>
          <a:chExt cx="0" cy="0"/>
        </a:xfrm>
      </p:grpSpPr>
      <p:sp>
        <p:nvSpPr>
          <p:cNvPr id="12" name="Content Placeholder 2">
            <a:extLst>
              <a:ext uri="{FF2B5EF4-FFF2-40B4-BE49-F238E27FC236}">
                <a16:creationId xmlns:a16="http://schemas.microsoft.com/office/drawing/2014/main" id="{FE01F46B-618C-4F3E-9EE8-224F159FFD9F}"/>
              </a:ext>
            </a:extLst>
          </p:cNvPr>
          <p:cNvSpPr>
            <a:spLocks noGrp="1"/>
          </p:cNvSpPr>
          <p:nvPr>
            <p:ph idx="1" hasCustomPrompt="1"/>
          </p:nvPr>
        </p:nvSpPr>
        <p:spPr>
          <a:xfrm>
            <a:off x="481013" y="1401417"/>
            <a:ext cx="11233149" cy="2554633"/>
          </a:xfrm>
        </p:spPr>
        <p:txBody>
          <a:bodyPr/>
          <a:lstStyle>
            <a:lvl1pPr>
              <a:defRPr sz="1600"/>
            </a:lvl1pPr>
            <a:lvl2pPr>
              <a:defRPr sz="1400"/>
            </a:lvl2pPr>
            <a:lvl3pPr>
              <a:defRPr sz="1200"/>
            </a:lvl3pPr>
            <a:lvl4pPr marL="727075" indent="-179388">
              <a:defRPr/>
            </a:lvl4pPr>
          </a:lstStyle>
          <a:p>
            <a:pPr lvl="0"/>
            <a:r>
              <a:rPr lang="en-US"/>
              <a:t>Use for text, charts, tables, or SmartArt. It cannot be used for maps or infographics. For charts, use the “Full width, half height (wide)” size option in the Graphing Add-in</a:t>
            </a:r>
          </a:p>
          <a:p>
            <a:pPr lvl="1"/>
            <a:r>
              <a:rPr lang="en-US"/>
              <a:t>Second level</a:t>
            </a:r>
          </a:p>
          <a:p>
            <a:pPr lvl="2"/>
            <a:r>
              <a:rPr lang="en-US"/>
              <a:t>Third level</a:t>
            </a:r>
          </a:p>
        </p:txBody>
      </p:sp>
      <p:sp>
        <p:nvSpPr>
          <p:cNvPr id="18" name="Content Placeholder 2">
            <a:extLst>
              <a:ext uri="{FF2B5EF4-FFF2-40B4-BE49-F238E27FC236}">
                <a16:creationId xmlns:a16="http://schemas.microsoft.com/office/drawing/2014/main" id="{E8E3442C-3305-44D2-AB59-2B5AB0A5D12C}"/>
              </a:ext>
            </a:extLst>
          </p:cNvPr>
          <p:cNvSpPr>
            <a:spLocks noGrp="1"/>
          </p:cNvSpPr>
          <p:nvPr>
            <p:ph idx="11" hasCustomPrompt="1"/>
          </p:nvPr>
        </p:nvSpPr>
        <p:spPr>
          <a:xfrm>
            <a:off x="480964" y="4098925"/>
            <a:ext cx="5472112" cy="2232025"/>
          </a:xfrm>
        </p:spPr>
        <p:txBody>
          <a:bodyPr/>
          <a:lstStyle>
            <a:lvl1pPr>
              <a:defRPr sz="1600"/>
            </a:lvl1pPr>
            <a:lvl2pPr>
              <a:defRPr sz="1400"/>
            </a:lvl2pPr>
            <a:lvl3pPr>
              <a:defRPr sz="1200"/>
            </a:lvl3pPr>
            <a:lvl4pPr marL="727075" indent="-179388">
              <a:tabLst/>
              <a:defRPr/>
            </a:lvl4pPr>
          </a:lstStyle>
          <a:p>
            <a:pPr lvl="0"/>
            <a:r>
              <a:rPr lang="en-US"/>
              <a:t>Use for text, charts, tables, or SmartArt. It cannot be used for maps or infographics. For charts, use the “Half width, half height (small)” size option in the Graphing Add-in</a:t>
            </a:r>
          </a:p>
          <a:p>
            <a:pPr lvl="1"/>
            <a:r>
              <a:rPr lang="en-US"/>
              <a:t>Second level</a:t>
            </a:r>
          </a:p>
          <a:p>
            <a:pPr lvl="2"/>
            <a:r>
              <a:rPr lang="en-US"/>
              <a:t>Third level</a:t>
            </a:r>
          </a:p>
        </p:txBody>
      </p:sp>
      <p:sp>
        <p:nvSpPr>
          <p:cNvPr id="19" name="Content Placeholder 2">
            <a:extLst>
              <a:ext uri="{FF2B5EF4-FFF2-40B4-BE49-F238E27FC236}">
                <a16:creationId xmlns:a16="http://schemas.microsoft.com/office/drawing/2014/main" id="{316C004B-AED1-4CAC-8E57-D63360C871AD}"/>
              </a:ext>
            </a:extLst>
          </p:cNvPr>
          <p:cNvSpPr>
            <a:spLocks noGrp="1"/>
          </p:cNvSpPr>
          <p:nvPr>
            <p:ph idx="12" hasCustomPrompt="1"/>
          </p:nvPr>
        </p:nvSpPr>
        <p:spPr>
          <a:xfrm>
            <a:off x="6242049" y="4098925"/>
            <a:ext cx="5472113" cy="2232025"/>
          </a:xfrm>
        </p:spPr>
        <p:txBody>
          <a:bodyPr/>
          <a:lstStyle>
            <a:lvl1pPr>
              <a:defRPr sz="1600"/>
            </a:lvl1pPr>
            <a:lvl2pPr>
              <a:defRPr sz="1400"/>
            </a:lvl2pPr>
            <a:lvl3pPr>
              <a:defRPr sz="1200"/>
            </a:lvl3pPr>
            <a:lvl4pPr marL="727075" indent="-179388">
              <a:defRPr/>
            </a:lvl4pPr>
          </a:lstStyle>
          <a:p>
            <a:pPr lvl="0"/>
            <a:r>
              <a:rPr lang="en-US"/>
              <a:t>Use for text, charts, tables, or SmartArt. It cannot be used for maps or infographics. For charts, use the “Half width, half height (small)” size option in the Graphing Add-in</a:t>
            </a:r>
          </a:p>
          <a:p>
            <a:pPr lvl="1"/>
            <a:r>
              <a:rPr lang="en-US"/>
              <a:t>Second level</a:t>
            </a:r>
          </a:p>
          <a:p>
            <a:pPr lvl="2"/>
            <a:r>
              <a:rPr lang="en-US"/>
              <a:t>Third level</a:t>
            </a:r>
          </a:p>
        </p:txBody>
      </p:sp>
      <p:sp>
        <p:nvSpPr>
          <p:cNvPr id="10" name="Google Shape;83;p10">
            <a:extLst>
              <a:ext uri="{FF2B5EF4-FFF2-40B4-BE49-F238E27FC236}">
                <a16:creationId xmlns:a16="http://schemas.microsoft.com/office/drawing/2014/main" id="{664E3651-4CE0-480A-B0E4-B06178101DC7}"/>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22" name="Google Shape;19;p2">
            <a:extLst>
              <a:ext uri="{FF2B5EF4-FFF2-40B4-BE49-F238E27FC236}">
                <a16:creationId xmlns:a16="http://schemas.microsoft.com/office/drawing/2014/main" id="{84D50224-A9B7-4BC3-805C-BF9D7DA34881}"/>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15" name="Footer Placeholder 2">
            <a:extLst>
              <a:ext uri="{FF2B5EF4-FFF2-40B4-BE49-F238E27FC236}">
                <a16:creationId xmlns:a16="http://schemas.microsoft.com/office/drawing/2014/main" id="{32EF3DCD-3566-FA18-6F45-307C1C8C1FFE}"/>
              </a:ext>
            </a:extLst>
          </p:cNvPr>
          <p:cNvSpPr>
            <a:spLocks noGrp="1"/>
          </p:cNvSpPr>
          <p:nvPr>
            <p:ph type="ftr" sz="quarter" idx="10"/>
          </p:nvPr>
        </p:nvSpPr>
        <p:spPr>
          <a:xfrm>
            <a:off x="481013" y="149225"/>
            <a:ext cx="5472113" cy="360000"/>
          </a:xfrm>
          <a:prstGeom prst="rect">
            <a:avLst/>
          </a:prstGeom>
        </p:spPr>
        <p:txBody>
          <a:bodyPr/>
          <a:lstStyle/>
          <a:p>
            <a:pPr>
              <a:defRPr/>
            </a:pPr>
            <a:r>
              <a:rPr lang="en-US"/>
              <a:t>Presentation name | Month 2025</a:t>
            </a:r>
          </a:p>
        </p:txBody>
      </p:sp>
      <p:sp>
        <p:nvSpPr>
          <p:cNvPr id="2" name="Title 1">
            <a:extLst>
              <a:ext uri="{FF2B5EF4-FFF2-40B4-BE49-F238E27FC236}">
                <a16:creationId xmlns:a16="http://schemas.microsoft.com/office/drawing/2014/main" id="{281B0267-AA4A-FD73-78B4-D00F4F4E18CA}"/>
              </a:ext>
            </a:extLst>
          </p:cNvPr>
          <p:cNvSpPr>
            <a:spLocks noGrp="1"/>
          </p:cNvSpPr>
          <p:nvPr>
            <p:ph type="title" hasCustomPrompt="1"/>
          </p:nvPr>
        </p:nvSpPr>
        <p:spPr>
          <a:xfrm>
            <a:off x="481013" y="788988"/>
            <a:ext cx="11233150" cy="473282"/>
          </a:xfrm>
          <a:prstGeom prst="rect">
            <a:avLst/>
          </a:prstGeom>
        </p:spPr>
        <p:txBody>
          <a:bodyPr anchor="ctr"/>
          <a:lstStyle>
            <a:lvl1pPr>
              <a:defRPr sz="2000" spc="0" baseline="0"/>
            </a:lvl1pPr>
          </a:lstStyle>
          <a:p>
            <a:r>
              <a:rPr lang="en-US"/>
              <a:t>This slide title can only be one line and no subtitle.</a:t>
            </a:r>
          </a:p>
        </p:txBody>
      </p:sp>
    </p:spTree>
    <p:extLst>
      <p:ext uri="{BB962C8B-B14F-4D97-AF65-F5344CB8AC3E}">
        <p14:creationId xmlns:p14="http://schemas.microsoft.com/office/powerpoint/2010/main" val="1370051552"/>
      </p:ext>
    </p:extLst>
  </p:cSld>
  <p:clrMapOvr>
    <a:masterClrMapping/>
  </p:clrMapOvr>
  <p:extLst>
    <p:ext uri="{DCECCB84-F9BA-43D5-87BE-67443E8EF086}">
      <p15:sldGuideLst xmlns:p15="http://schemas.microsoft.com/office/powerpoint/2012/main">
        <p15:guide id="1" orient="horz" pos="2341">
          <p15:clr>
            <a:srgbClr val="FBAE40"/>
          </p15:clr>
        </p15:guide>
        <p15:guide id="2" orient="horz" pos="2523">
          <p15:clr>
            <a:srgbClr val="FBAE40"/>
          </p15:clr>
        </p15:guide>
        <p15:guide id="3" pos="3750">
          <p15:clr>
            <a:srgbClr val="FBAE40"/>
          </p15:clr>
        </p15:guide>
        <p15:guide id="4" pos="3932">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3.5 Body, three placeholders">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481013" y="788987"/>
            <a:ext cx="11233150" cy="792163"/>
          </a:xfrm>
          <a:prstGeom prst="rect">
            <a:avLst/>
          </a:prstGeom>
        </p:spPr>
        <p:txBody>
          <a:bodyPr/>
          <a:lstStyle>
            <a:lvl1pPr>
              <a:defRPr sz="2000" spc="0" baseline="0"/>
            </a:lvl1pPr>
          </a:lstStyle>
          <a:p>
            <a:r>
              <a:rPr lang="en-US"/>
              <a:t>Slide titles can only be two lines. If you have a subtitle it can only be one line</a:t>
            </a:r>
          </a:p>
        </p:txBody>
      </p:sp>
      <p:sp>
        <p:nvSpPr>
          <p:cNvPr id="12" name="Content Placeholder 2">
            <a:extLst>
              <a:ext uri="{FF2B5EF4-FFF2-40B4-BE49-F238E27FC236}">
                <a16:creationId xmlns:a16="http://schemas.microsoft.com/office/drawing/2014/main" id="{A47AF6CC-78FC-46E4-9723-41EC7647C213}"/>
              </a:ext>
            </a:extLst>
          </p:cNvPr>
          <p:cNvSpPr>
            <a:spLocks noGrp="1"/>
          </p:cNvSpPr>
          <p:nvPr>
            <p:ph idx="11" hasCustomPrompt="1"/>
          </p:nvPr>
        </p:nvSpPr>
        <p:spPr>
          <a:xfrm>
            <a:off x="481013" y="1724025"/>
            <a:ext cx="5472112" cy="2232025"/>
          </a:xfrm>
        </p:spPr>
        <p:txBody>
          <a:bodyPr/>
          <a:lstStyle>
            <a:lvl1pPr>
              <a:defRPr sz="1600"/>
            </a:lvl1pPr>
            <a:lvl2pPr>
              <a:defRPr sz="1400"/>
            </a:lvl2pPr>
            <a:lvl3pPr>
              <a:defRPr sz="1200"/>
            </a:lvl3pPr>
            <a:lvl4pPr marL="547687" indent="0">
              <a:buNone/>
              <a:defRPr/>
            </a:lvl4pPr>
          </a:lstStyle>
          <a:p>
            <a:pPr lvl="0"/>
            <a:r>
              <a:rPr lang="en-US"/>
              <a:t>Use for text, charts, tables, or SmartArt. It cannot be used for maps or infographics. For charts, use the “Half width, half height (small)” size option in the Graphing Add-in</a:t>
            </a:r>
          </a:p>
          <a:p>
            <a:pPr lvl="1"/>
            <a:r>
              <a:rPr lang="en-US"/>
              <a:t>Second level</a:t>
            </a:r>
          </a:p>
          <a:p>
            <a:pPr lvl="2"/>
            <a:r>
              <a:rPr lang="en-US"/>
              <a:t>Third level</a:t>
            </a:r>
          </a:p>
        </p:txBody>
      </p:sp>
      <p:sp>
        <p:nvSpPr>
          <p:cNvPr id="18" name="Content Placeholder 2">
            <a:extLst>
              <a:ext uri="{FF2B5EF4-FFF2-40B4-BE49-F238E27FC236}">
                <a16:creationId xmlns:a16="http://schemas.microsoft.com/office/drawing/2014/main" id="{6E83FEBA-4C2A-4D23-9D5A-4D5E56051204}"/>
              </a:ext>
            </a:extLst>
          </p:cNvPr>
          <p:cNvSpPr>
            <a:spLocks noGrp="1"/>
          </p:cNvSpPr>
          <p:nvPr>
            <p:ph idx="18" hasCustomPrompt="1"/>
          </p:nvPr>
        </p:nvSpPr>
        <p:spPr>
          <a:xfrm>
            <a:off x="6242050" y="1724025"/>
            <a:ext cx="5472113" cy="2232025"/>
          </a:xfrm>
        </p:spPr>
        <p:txBody>
          <a:bodyPr/>
          <a:lstStyle>
            <a:lvl1pPr>
              <a:defRPr sz="1600"/>
            </a:lvl1pPr>
            <a:lvl2pPr>
              <a:defRPr sz="1400"/>
            </a:lvl2pPr>
            <a:lvl3pPr>
              <a:defRPr sz="1200"/>
            </a:lvl3pPr>
            <a:lvl4pPr marL="727075" indent="-179388">
              <a:defRPr/>
            </a:lvl4pPr>
          </a:lstStyle>
          <a:p>
            <a:pPr lvl="0"/>
            <a:r>
              <a:rPr lang="en-US"/>
              <a:t>Use for text, charts, tables, or SmartArt. It cannot be used for maps or infographics. For charts, use the “Half width, half height (small)” size option in the Graphing Add-in</a:t>
            </a:r>
          </a:p>
          <a:p>
            <a:pPr lvl="1"/>
            <a:r>
              <a:rPr lang="en-US"/>
              <a:t>Second level</a:t>
            </a:r>
          </a:p>
          <a:p>
            <a:pPr lvl="2"/>
            <a:r>
              <a:rPr lang="en-US"/>
              <a:t>Third level</a:t>
            </a:r>
          </a:p>
        </p:txBody>
      </p:sp>
      <p:sp>
        <p:nvSpPr>
          <p:cNvPr id="19" name="Content Placeholder 2">
            <a:extLst>
              <a:ext uri="{FF2B5EF4-FFF2-40B4-BE49-F238E27FC236}">
                <a16:creationId xmlns:a16="http://schemas.microsoft.com/office/drawing/2014/main" id="{ED936055-D68C-4459-84F1-759990EBB9CD}"/>
              </a:ext>
            </a:extLst>
          </p:cNvPr>
          <p:cNvSpPr>
            <a:spLocks noGrp="1"/>
          </p:cNvSpPr>
          <p:nvPr>
            <p:ph idx="19" hasCustomPrompt="1"/>
          </p:nvPr>
        </p:nvSpPr>
        <p:spPr>
          <a:xfrm>
            <a:off x="480963" y="4098925"/>
            <a:ext cx="11233149" cy="2232025"/>
          </a:xfrm>
        </p:spPr>
        <p:txBody>
          <a:bodyPr/>
          <a:lstStyle>
            <a:lvl1pPr>
              <a:defRPr sz="1600"/>
            </a:lvl1pPr>
            <a:lvl2pPr>
              <a:defRPr sz="1400"/>
            </a:lvl2pPr>
            <a:lvl3pPr>
              <a:defRPr sz="1200"/>
            </a:lvl3pPr>
            <a:lvl4pPr marL="547687" indent="0">
              <a:buNone/>
              <a:tabLst/>
              <a:defRPr/>
            </a:lvl4pPr>
          </a:lstStyle>
          <a:p>
            <a:pPr lvl="0"/>
            <a:r>
              <a:rPr lang="en-US"/>
              <a:t>Use for text, charts, tables, or SmartArt. It cannot be used for maps or infographics. For charts, use the “Full width, half height (wide)” size option in the Graphing Add-in</a:t>
            </a:r>
          </a:p>
          <a:p>
            <a:pPr lvl="1"/>
            <a:r>
              <a:rPr lang="en-US"/>
              <a:t>Second level</a:t>
            </a:r>
          </a:p>
          <a:p>
            <a:pPr lvl="2"/>
            <a:r>
              <a:rPr lang="en-US"/>
              <a:t>Third level</a:t>
            </a:r>
          </a:p>
        </p:txBody>
      </p:sp>
      <p:sp>
        <p:nvSpPr>
          <p:cNvPr id="10" name="Google Shape;83;p10">
            <a:extLst>
              <a:ext uri="{FF2B5EF4-FFF2-40B4-BE49-F238E27FC236}">
                <a16:creationId xmlns:a16="http://schemas.microsoft.com/office/drawing/2014/main" id="{11513876-26A7-4BAE-B1F9-8AF3BAE9CBD3}"/>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22" name="Google Shape;19;p2">
            <a:extLst>
              <a:ext uri="{FF2B5EF4-FFF2-40B4-BE49-F238E27FC236}">
                <a16:creationId xmlns:a16="http://schemas.microsoft.com/office/drawing/2014/main" id="{781BE105-35F4-4F27-A166-3C54100C740C}"/>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14" name="Text Placeholder 2">
            <a:extLst>
              <a:ext uri="{FF2B5EF4-FFF2-40B4-BE49-F238E27FC236}">
                <a16:creationId xmlns:a16="http://schemas.microsoft.com/office/drawing/2014/main" id="{781BE462-5F43-184A-EE23-08E8A0094B2E}"/>
              </a:ext>
            </a:extLst>
          </p:cNvPr>
          <p:cNvSpPr>
            <a:spLocks noGrp="1"/>
          </p:cNvSpPr>
          <p:nvPr>
            <p:ph type="body" idx="16" hasCustomPrompt="1"/>
          </p:nvPr>
        </p:nvSpPr>
        <p:spPr>
          <a:xfrm>
            <a:off x="481012" y="1344348"/>
            <a:ext cx="11233150" cy="246221"/>
          </a:xfrm>
          <a:prstGeom prst="rect">
            <a:avLst/>
          </a:prstGeom>
        </p:spPr>
        <p:txBody>
          <a:bodyPr wrap="square" anchor="t" anchorCtr="0">
            <a:spAutoFit/>
          </a:bodyPr>
          <a:lstStyle>
            <a:lvl1pPr marL="0" indent="0">
              <a:lnSpc>
                <a:spcPct val="100000"/>
              </a:lnSpc>
              <a:buNone/>
              <a:defRPr sz="1600" b="0">
                <a:solidFill>
                  <a:srgbClr val="39485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Optional, One Line Subtitle</a:t>
            </a:r>
          </a:p>
        </p:txBody>
      </p:sp>
      <p:sp>
        <p:nvSpPr>
          <p:cNvPr id="15" name="Footer Placeholder 2">
            <a:extLst>
              <a:ext uri="{FF2B5EF4-FFF2-40B4-BE49-F238E27FC236}">
                <a16:creationId xmlns:a16="http://schemas.microsoft.com/office/drawing/2014/main" id="{D41A5F5A-F491-0DAB-028D-B4F5598EDD09}"/>
              </a:ext>
            </a:extLst>
          </p:cNvPr>
          <p:cNvSpPr>
            <a:spLocks noGrp="1"/>
          </p:cNvSpPr>
          <p:nvPr>
            <p:ph type="ftr" sz="quarter" idx="10"/>
          </p:nvPr>
        </p:nvSpPr>
        <p:spPr>
          <a:xfrm>
            <a:off x="481013" y="149225"/>
            <a:ext cx="5472113" cy="360000"/>
          </a:xfrm>
          <a:prstGeom prst="rect">
            <a:avLst/>
          </a:prstGeom>
        </p:spPr>
        <p:txBody>
          <a:bodyPr/>
          <a:lstStyle/>
          <a:p>
            <a:pPr>
              <a:defRPr/>
            </a:pPr>
            <a:r>
              <a:rPr lang="en-US"/>
              <a:t>Presentation name | Month 2025</a:t>
            </a:r>
          </a:p>
        </p:txBody>
      </p:sp>
    </p:spTree>
    <p:extLst>
      <p:ext uri="{BB962C8B-B14F-4D97-AF65-F5344CB8AC3E}">
        <p14:creationId xmlns:p14="http://schemas.microsoft.com/office/powerpoint/2010/main" val="3279291252"/>
      </p:ext>
    </p:extLst>
  </p:cSld>
  <p:clrMapOvr>
    <a:masterClrMapping/>
  </p:clrMapOvr>
  <p:extLst>
    <p:ext uri="{DCECCB84-F9BA-43D5-87BE-67443E8EF086}">
      <p15:sldGuideLst xmlns:p15="http://schemas.microsoft.com/office/powerpoint/2012/main">
        <p15:guide id="1" pos="3750">
          <p15:clr>
            <a:srgbClr val="FBAE40"/>
          </p15:clr>
        </p15:guide>
        <p15:guide id="2" pos="3932">
          <p15:clr>
            <a:srgbClr val="FBAE40"/>
          </p15:clr>
        </p15:guide>
        <p15:guide id="3" orient="horz" pos="2341">
          <p15:clr>
            <a:srgbClr val="FBAE40"/>
          </p15:clr>
        </p15:guide>
        <p15:guide id="4" orient="horz" pos="2523">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1_3.5 Body, three placeholders_NoSubTitle">
    <p:spTree>
      <p:nvGrpSpPr>
        <p:cNvPr id="1" name=""/>
        <p:cNvGrpSpPr/>
        <p:nvPr/>
      </p:nvGrpSpPr>
      <p:grpSpPr>
        <a:xfrm>
          <a:off x="0" y="0"/>
          <a:ext cx="0" cy="0"/>
          <a:chOff x="0" y="0"/>
          <a:chExt cx="0" cy="0"/>
        </a:xfrm>
      </p:grpSpPr>
      <p:sp>
        <p:nvSpPr>
          <p:cNvPr id="12" name="Content Placeholder 2">
            <a:extLst>
              <a:ext uri="{FF2B5EF4-FFF2-40B4-BE49-F238E27FC236}">
                <a16:creationId xmlns:a16="http://schemas.microsoft.com/office/drawing/2014/main" id="{A47AF6CC-78FC-46E4-9723-41EC7647C213}"/>
              </a:ext>
            </a:extLst>
          </p:cNvPr>
          <p:cNvSpPr>
            <a:spLocks noGrp="1"/>
          </p:cNvSpPr>
          <p:nvPr>
            <p:ph idx="11" hasCustomPrompt="1"/>
          </p:nvPr>
        </p:nvSpPr>
        <p:spPr>
          <a:xfrm>
            <a:off x="481013" y="1391479"/>
            <a:ext cx="5472112" cy="2564572"/>
          </a:xfrm>
        </p:spPr>
        <p:txBody>
          <a:bodyPr/>
          <a:lstStyle>
            <a:lvl1pPr>
              <a:defRPr sz="1600"/>
            </a:lvl1pPr>
            <a:lvl2pPr>
              <a:defRPr sz="1400"/>
            </a:lvl2pPr>
            <a:lvl3pPr>
              <a:defRPr sz="1200"/>
            </a:lvl3pPr>
            <a:lvl4pPr marL="547687" indent="0">
              <a:buNone/>
              <a:defRPr/>
            </a:lvl4pPr>
          </a:lstStyle>
          <a:p>
            <a:pPr lvl="0"/>
            <a:r>
              <a:rPr lang="en-US"/>
              <a:t>Use for text, charts, tables, or SmartArt. It cannot be used for maps or infographics. For charts, use the “Half width, half height (small)” size option in the Graphing Add-in</a:t>
            </a:r>
          </a:p>
          <a:p>
            <a:pPr lvl="1"/>
            <a:r>
              <a:rPr lang="en-US"/>
              <a:t>Second level</a:t>
            </a:r>
          </a:p>
          <a:p>
            <a:pPr lvl="2"/>
            <a:r>
              <a:rPr lang="en-US"/>
              <a:t>Third level</a:t>
            </a:r>
          </a:p>
        </p:txBody>
      </p:sp>
      <p:sp>
        <p:nvSpPr>
          <p:cNvPr id="18" name="Content Placeholder 2">
            <a:extLst>
              <a:ext uri="{FF2B5EF4-FFF2-40B4-BE49-F238E27FC236}">
                <a16:creationId xmlns:a16="http://schemas.microsoft.com/office/drawing/2014/main" id="{6E83FEBA-4C2A-4D23-9D5A-4D5E56051204}"/>
              </a:ext>
            </a:extLst>
          </p:cNvPr>
          <p:cNvSpPr>
            <a:spLocks noGrp="1"/>
          </p:cNvSpPr>
          <p:nvPr>
            <p:ph idx="18" hasCustomPrompt="1"/>
          </p:nvPr>
        </p:nvSpPr>
        <p:spPr>
          <a:xfrm>
            <a:off x="6242050" y="1391479"/>
            <a:ext cx="5472113" cy="2564572"/>
          </a:xfrm>
        </p:spPr>
        <p:txBody>
          <a:bodyPr/>
          <a:lstStyle>
            <a:lvl1pPr>
              <a:defRPr sz="1600"/>
            </a:lvl1pPr>
            <a:lvl2pPr>
              <a:defRPr sz="1400"/>
            </a:lvl2pPr>
            <a:lvl3pPr>
              <a:defRPr sz="1200"/>
            </a:lvl3pPr>
            <a:lvl4pPr marL="727075" indent="-179388">
              <a:defRPr/>
            </a:lvl4pPr>
          </a:lstStyle>
          <a:p>
            <a:pPr lvl="0"/>
            <a:r>
              <a:rPr lang="en-US"/>
              <a:t>Use for text, charts, tables, or SmartArt. It cannot be used for maps or infographics. For charts, use the “Half width, half height (small)” size option in the Graphing Add-in</a:t>
            </a:r>
          </a:p>
          <a:p>
            <a:pPr lvl="1"/>
            <a:r>
              <a:rPr lang="en-US"/>
              <a:t>Second level</a:t>
            </a:r>
          </a:p>
          <a:p>
            <a:pPr lvl="2"/>
            <a:r>
              <a:rPr lang="en-US"/>
              <a:t>Third level</a:t>
            </a:r>
          </a:p>
        </p:txBody>
      </p:sp>
      <p:sp>
        <p:nvSpPr>
          <p:cNvPr id="19" name="Content Placeholder 2">
            <a:extLst>
              <a:ext uri="{FF2B5EF4-FFF2-40B4-BE49-F238E27FC236}">
                <a16:creationId xmlns:a16="http://schemas.microsoft.com/office/drawing/2014/main" id="{ED936055-D68C-4459-84F1-759990EBB9CD}"/>
              </a:ext>
            </a:extLst>
          </p:cNvPr>
          <p:cNvSpPr>
            <a:spLocks noGrp="1"/>
          </p:cNvSpPr>
          <p:nvPr>
            <p:ph idx="19" hasCustomPrompt="1"/>
          </p:nvPr>
        </p:nvSpPr>
        <p:spPr>
          <a:xfrm>
            <a:off x="480963" y="4098925"/>
            <a:ext cx="11233149" cy="2232025"/>
          </a:xfrm>
        </p:spPr>
        <p:txBody>
          <a:bodyPr/>
          <a:lstStyle>
            <a:lvl1pPr>
              <a:defRPr sz="1600"/>
            </a:lvl1pPr>
            <a:lvl2pPr>
              <a:defRPr sz="1400"/>
            </a:lvl2pPr>
            <a:lvl3pPr>
              <a:defRPr sz="1200"/>
            </a:lvl3pPr>
            <a:lvl4pPr marL="547687" indent="0">
              <a:buNone/>
              <a:tabLst/>
              <a:defRPr/>
            </a:lvl4pPr>
          </a:lstStyle>
          <a:p>
            <a:pPr lvl="0"/>
            <a:r>
              <a:rPr lang="en-US"/>
              <a:t>Use for text, charts, tables, or SmartArt. It cannot be used for maps or infographics. For charts, use the “Full width, half height (wide)” size option in the Graphing Add-in</a:t>
            </a:r>
          </a:p>
          <a:p>
            <a:pPr lvl="1"/>
            <a:r>
              <a:rPr lang="en-US"/>
              <a:t>Second level</a:t>
            </a:r>
          </a:p>
          <a:p>
            <a:pPr lvl="2"/>
            <a:r>
              <a:rPr lang="en-US"/>
              <a:t>Third level</a:t>
            </a:r>
          </a:p>
        </p:txBody>
      </p:sp>
      <p:sp>
        <p:nvSpPr>
          <p:cNvPr id="10" name="Google Shape;83;p10">
            <a:extLst>
              <a:ext uri="{FF2B5EF4-FFF2-40B4-BE49-F238E27FC236}">
                <a16:creationId xmlns:a16="http://schemas.microsoft.com/office/drawing/2014/main" id="{11513876-26A7-4BAE-B1F9-8AF3BAE9CBD3}"/>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22" name="Google Shape;19;p2">
            <a:extLst>
              <a:ext uri="{FF2B5EF4-FFF2-40B4-BE49-F238E27FC236}">
                <a16:creationId xmlns:a16="http://schemas.microsoft.com/office/drawing/2014/main" id="{781BE105-35F4-4F27-A166-3C54100C740C}"/>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15" name="Footer Placeholder 2">
            <a:extLst>
              <a:ext uri="{FF2B5EF4-FFF2-40B4-BE49-F238E27FC236}">
                <a16:creationId xmlns:a16="http://schemas.microsoft.com/office/drawing/2014/main" id="{D41A5F5A-F491-0DAB-028D-B4F5598EDD09}"/>
              </a:ext>
            </a:extLst>
          </p:cNvPr>
          <p:cNvSpPr>
            <a:spLocks noGrp="1"/>
          </p:cNvSpPr>
          <p:nvPr>
            <p:ph type="ftr" sz="quarter" idx="10"/>
          </p:nvPr>
        </p:nvSpPr>
        <p:spPr>
          <a:xfrm>
            <a:off x="481013" y="149225"/>
            <a:ext cx="5472113" cy="360000"/>
          </a:xfrm>
          <a:prstGeom prst="rect">
            <a:avLst/>
          </a:prstGeom>
        </p:spPr>
        <p:txBody>
          <a:bodyPr/>
          <a:lstStyle/>
          <a:p>
            <a:pPr>
              <a:defRPr/>
            </a:pPr>
            <a:r>
              <a:rPr lang="en-US"/>
              <a:t>Presentation name | Month 2025</a:t>
            </a:r>
          </a:p>
        </p:txBody>
      </p:sp>
      <p:sp>
        <p:nvSpPr>
          <p:cNvPr id="2" name="Title 1">
            <a:extLst>
              <a:ext uri="{FF2B5EF4-FFF2-40B4-BE49-F238E27FC236}">
                <a16:creationId xmlns:a16="http://schemas.microsoft.com/office/drawing/2014/main" id="{AFDEB5BE-C5FD-0041-C705-5FCA8C0BCA6C}"/>
              </a:ext>
            </a:extLst>
          </p:cNvPr>
          <p:cNvSpPr>
            <a:spLocks noGrp="1"/>
          </p:cNvSpPr>
          <p:nvPr>
            <p:ph type="title" hasCustomPrompt="1"/>
          </p:nvPr>
        </p:nvSpPr>
        <p:spPr>
          <a:xfrm>
            <a:off x="481013" y="788988"/>
            <a:ext cx="11233150" cy="473282"/>
          </a:xfrm>
          <a:prstGeom prst="rect">
            <a:avLst/>
          </a:prstGeom>
        </p:spPr>
        <p:txBody>
          <a:bodyPr anchor="ctr"/>
          <a:lstStyle>
            <a:lvl1pPr>
              <a:defRPr sz="2000" spc="0" baseline="0"/>
            </a:lvl1pPr>
          </a:lstStyle>
          <a:p>
            <a:r>
              <a:rPr lang="en-US"/>
              <a:t>This slide title can only be one line and no subtitle.</a:t>
            </a:r>
          </a:p>
        </p:txBody>
      </p:sp>
    </p:spTree>
    <p:extLst>
      <p:ext uri="{BB962C8B-B14F-4D97-AF65-F5344CB8AC3E}">
        <p14:creationId xmlns:p14="http://schemas.microsoft.com/office/powerpoint/2010/main" val="3416146834"/>
      </p:ext>
    </p:extLst>
  </p:cSld>
  <p:clrMapOvr>
    <a:masterClrMapping/>
  </p:clrMapOvr>
  <p:extLst>
    <p:ext uri="{DCECCB84-F9BA-43D5-87BE-67443E8EF086}">
      <p15:sldGuideLst xmlns:p15="http://schemas.microsoft.com/office/powerpoint/2012/main">
        <p15:guide id="1" pos="3750">
          <p15:clr>
            <a:srgbClr val="FBAE40"/>
          </p15:clr>
        </p15:guide>
        <p15:guide id="2" pos="3932">
          <p15:clr>
            <a:srgbClr val="FBAE40"/>
          </p15:clr>
        </p15:guide>
        <p15:guide id="3" orient="horz" pos="2341">
          <p15:clr>
            <a:srgbClr val="FBAE40"/>
          </p15:clr>
        </p15:guide>
        <p15:guide id="4" orient="horz" pos="2523">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4.1 Body, four placeholders">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481013" y="788987"/>
            <a:ext cx="11233150" cy="792163"/>
          </a:xfrm>
          <a:prstGeom prst="rect">
            <a:avLst/>
          </a:prstGeom>
        </p:spPr>
        <p:txBody>
          <a:bodyPr/>
          <a:lstStyle>
            <a:lvl1pPr>
              <a:defRPr sz="2000" spc="0" baseline="0"/>
            </a:lvl1pPr>
          </a:lstStyle>
          <a:p>
            <a:r>
              <a:rPr lang="en-US"/>
              <a:t>Slide titles can only be two lines. If you have a subtitle it can only be one line</a:t>
            </a:r>
          </a:p>
        </p:txBody>
      </p:sp>
      <p:sp>
        <p:nvSpPr>
          <p:cNvPr id="15" name="Content Placeholder 2">
            <a:extLst>
              <a:ext uri="{FF2B5EF4-FFF2-40B4-BE49-F238E27FC236}">
                <a16:creationId xmlns:a16="http://schemas.microsoft.com/office/drawing/2014/main" id="{714B7596-6F9A-42E6-A8F8-F35B57C36EBB}"/>
              </a:ext>
            </a:extLst>
          </p:cNvPr>
          <p:cNvSpPr>
            <a:spLocks noGrp="1"/>
          </p:cNvSpPr>
          <p:nvPr>
            <p:ph idx="11" hasCustomPrompt="1"/>
          </p:nvPr>
        </p:nvSpPr>
        <p:spPr>
          <a:xfrm>
            <a:off x="481013" y="1724025"/>
            <a:ext cx="5472112" cy="2232025"/>
          </a:xfrm>
        </p:spPr>
        <p:txBody>
          <a:bodyPr/>
          <a:lstStyle>
            <a:lvl1pPr>
              <a:defRPr sz="1600"/>
            </a:lvl1pPr>
            <a:lvl2pPr>
              <a:defRPr sz="1400"/>
            </a:lvl2pPr>
            <a:lvl3pPr>
              <a:defRPr sz="1200"/>
            </a:lvl3pPr>
            <a:lvl4pPr marL="727075" indent="-179388">
              <a:defRPr/>
            </a:lvl4pPr>
          </a:lstStyle>
          <a:p>
            <a:pPr lvl="0"/>
            <a:r>
              <a:rPr lang="en-US"/>
              <a:t>Use for text, charts, tables, or SmartArt. It cannot be used for maps or infographics. For charts, use the “Half width, half height (small)” size option in the Graphing Add-in</a:t>
            </a:r>
          </a:p>
          <a:p>
            <a:pPr lvl="1"/>
            <a:r>
              <a:rPr lang="en-US"/>
              <a:t>Second level</a:t>
            </a:r>
          </a:p>
          <a:p>
            <a:pPr lvl="2"/>
            <a:r>
              <a:rPr lang="en-US"/>
              <a:t>Third level</a:t>
            </a:r>
          </a:p>
        </p:txBody>
      </p:sp>
      <p:sp>
        <p:nvSpPr>
          <p:cNvPr id="20" name="Content Placeholder 2">
            <a:extLst>
              <a:ext uri="{FF2B5EF4-FFF2-40B4-BE49-F238E27FC236}">
                <a16:creationId xmlns:a16="http://schemas.microsoft.com/office/drawing/2014/main" id="{C8DA1E1A-A5C7-4808-93C6-EED3F4D6E4FF}"/>
              </a:ext>
            </a:extLst>
          </p:cNvPr>
          <p:cNvSpPr>
            <a:spLocks noGrp="1"/>
          </p:cNvSpPr>
          <p:nvPr>
            <p:ph idx="12" hasCustomPrompt="1"/>
          </p:nvPr>
        </p:nvSpPr>
        <p:spPr>
          <a:xfrm>
            <a:off x="6242050" y="1724025"/>
            <a:ext cx="5472113" cy="2232025"/>
          </a:xfrm>
        </p:spPr>
        <p:txBody>
          <a:bodyPr/>
          <a:lstStyle>
            <a:lvl1pPr>
              <a:defRPr sz="1600"/>
            </a:lvl1pPr>
            <a:lvl2pPr>
              <a:defRPr sz="1400"/>
            </a:lvl2pPr>
            <a:lvl3pPr>
              <a:defRPr sz="1200"/>
            </a:lvl3pPr>
            <a:lvl4pPr marL="727075" indent="-179388">
              <a:tabLst/>
              <a:defRPr/>
            </a:lvl4pPr>
          </a:lstStyle>
          <a:p>
            <a:pPr lvl="0"/>
            <a:r>
              <a:rPr lang="en-US"/>
              <a:t>Use for text, charts, tables, or SmartArt. It cannot be used for maps or infographics. For charts, use the “Half width, half height (small)” size option in the Graphing Add-in</a:t>
            </a:r>
          </a:p>
          <a:p>
            <a:pPr lvl="1"/>
            <a:r>
              <a:rPr lang="en-US"/>
              <a:t>Second level</a:t>
            </a:r>
          </a:p>
          <a:p>
            <a:pPr lvl="2"/>
            <a:r>
              <a:rPr lang="en-US"/>
              <a:t>Third level</a:t>
            </a:r>
          </a:p>
        </p:txBody>
      </p:sp>
      <p:sp>
        <p:nvSpPr>
          <p:cNvPr id="21" name="Content Placeholder 2">
            <a:extLst>
              <a:ext uri="{FF2B5EF4-FFF2-40B4-BE49-F238E27FC236}">
                <a16:creationId xmlns:a16="http://schemas.microsoft.com/office/drawing/2014/main" id="{1A154F0F-8DDA-43C1-A764-F9C38D5070C7}"/>
              </a:ext>
            </a:extLst>
          </p:cNvPr>
          <p:cNvSpPr>
            <a:spLocks noGrp="1"/>
          </p:cNvSpPr>
          <p:nvPr>
            <p:ph idx="13" hasCustomPrompt="1"/>
          </p:nvPr>
        </p:nvSpPr>
        <p:spPr>
          <a:xfrm>
            <a:off x="480964" y="4089400"/>
            <a:ext cx="5472112" cy="2232025"/>
          </a:xfrm>
        </p:spPr>
        <p:txBody>
          <a:bodyPr/>
          <a:lstStyle>
            <a:lvl1pPr>
              <a:defRPr sz="1600"/>
            </a:lvl1pPr>
            <a:lvl2pPr>
              <a:defRPr sz="1400"/>
            </a:lvl2pPr>
            <a:lvl3pPr>
              <a:defRPr sz="1200"/>
            </a:lvl3pPr>
            <a:lvl4pPr marL="727075" indent="-179388">
              <a:defRPr/>
            </a:lvl4pPr>
          </a:lstStyle>
          <a:p>
            <a:pPr lvl="0"/>
            <a:r>
              <a:rPr lang="en-US"/>
              <a:t>Use for text, charts, tables, or SmartArt. It cannot be used for maps or infographics. For charts, use the “Half width, half height (small)” size option in the Graphing Add-in</a:t>
            </a:r>
          </a:p>
          <a:p>
            <a:pPr lvl="1"/>
            <a:r>
              <a:rPr lang="en-US"/>
              <a:t>Second level</a:t>
            </a:r>
          </a:p>
          <a:p>
            <a:pPr lvl="2"/>
            <a:r>
              <a:rPr lang="en-US"/>
              <a:t>Third level</a:t>
            </a:r>
          </a:p>
        </p:txBody>
      </p:sp>
      <p:sp>
        <p:nvSpPr>
          <p:cNvPr id="22" name="Content Placeholder 2">
            <a:extLst>
              <a:ext uri="{FF2B5EF4-FFF2-40B4-BE49-F238E27FC236}">
                <a16:creationId xmlns:a16="http://schemas.microsoft.com/office/drawing/2014/main" id="{280CC6F9-061D-4EF4-8453-060C39562A07}"/>
              </a:ext>
            </a:extLst>
          </p:cNvPr>
          <p:cNvSpPr>
            <a:spLocks noGrp="1"/>
          </p:cNvSpPr>
          <p:nvPr>
            <p:ph idx="14" hasCustomPrompt="1"/>
          </p:nvPr>
        </p:nvSpPr>
        <p:spPr>
          <a:xfrm>
            <a:off x="6242050" y="4089399"/>
            <a:ext cx="5472113" cy="2232025"/>
          </a:xfrm>
        </p:spPr>
        <p:txBody>
          <a:bodyPr/>
          <a:lstStyle>
            <a:lvl1pPr>
              <a:defRPr sz="1600"/>
            </a:lvl1pPr>
            <a:lvl2pPr>
              <a:defRPr sz="1400"/>
            </a:lvl2pPr>
            <a:lvl3pPr>
              <a:defRPr sz="1200"/>
            </a:lvl3pPr>
            <a:lvl4pPr marL="727075" indent="-179388">
              <a:defRPr/>
            </a:lvl4pPr>
          </a:lstStyle>
          <a:p>
            <a:pPr lvl="0"/>
            <a:r>
              <a:rPr lang="en-US"/>
              <a:t>Use for text, charts, tables, or SmartArt. It cannot be used for maps or infographics. For charts, use the “Half width, half height (small)” size option in the Graphing Add-in</a:t>
            </a:r>
          </a:p>
          <a:p>
            <a:pPr lvl="1"/>
            <a:r>
              <a:rPr lang="en-US"/>
              <a:t>Second level</a:t>
            </a:r>
          </a:p>
          <a:p>
            <a:pPr lvl="2"/>
            <a:r>
              <a:rPr lang="en-US"/>
              <a:t>Third level</a:t>
            </a:r>
          </a:p>
        </p:txBody>
      </p:sp>
      <p:sp>
        <p:nvSpPr>
          <p:cNvPr id="12" name="Google Shape;83;p10">
            <a:extLst>
              <a:ext uri="{FF2B5EF4-FFF2-40B4-BE49-F238E27FC236}">
                <a16:creationId xmlns:a16="http://schemas.microsoft.com/office/drawing/2014/main" id="{54207FF5-C3A6-4D7A-9934-E8CF1D03EC5D}"/>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23" name="Google Shape;19;p2">
            <a:extLst>
              <a:ext uri="{FF2B5EF4-FFF2-40B4-BE49-F238E27FC236}">
                <a16:creationId xmlns:a16="http://schemas.microsoft.com/office/drawing/2014/main" id="{3EC1634E-B1C3-40EB-B264-C2AD630896E0}"/>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11" name="Text Placeholder 2">
            <a:extLst>
              <a:ext uri="{FF2B5EF4-FFF2-40B4-BE49-F238E27FC236}">
                <a16:creationId xmlns:a16="http://schemas.microsoft.com/office/drawing/2014/main" id="{BB87558B-35E3-7720-FB32-0266A8E51D67}"/>
              </a:ext>
            </a:extLst>
          </p:cNvPr>
          <p:cNvSpPr>
            <a:spLocks noGrp="1"/>
          </p:cNvSpPr>
          <p:nvPr>
            <p:ph type="body" idx="16" hasCustomPrompt="1"/>
          </p:nvPr>
        </p:nvSpPr>
        <p:spPr>
          <a:xfrm>
            <a:off x="481012" y="1344348"/>
            <a:ext cx="11233150" cy="246221"/>
          </a:xfrm>
          <a:prstGeom prst="rect">
            <a:avLst/>
          </a:prstGeom>
        </p:spPr>
        <p:txBody>
          <a:bodyPr wrap="square" anchor="t" anchorCtr="0">
            <a:spAutoFit/>
          </a:bodyPr>
          <a:lstStyle>
            <a:lvl1pPr marL="0" indent="0">
              <a:lnSpc>
                <a:spcPct val="100000"/>
              </a:lnSpc>
              <a:buNone/>
              <a:defRPr sz="1600" b="0">
                <a:solidFill>
                  <a:srgbClr val="39485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Optional, One Line Subtitle</a:t>
            </a:r>
          </a:p>
        </p:txBody>
      </p:sp>
      <p:sp>
        <p:nvSpPr>
          <p:cNvPr id="14" name="Footer Placeholder 2">
            <a:extLst>
              <a:ext uri="{FF2B5EF4-FFF2-40B4-BE49-F238E27FC236}">
                <a16:creationId xmlns:a16="http://schemas.microsoft.com/office/drawing/2014/main" id="{1679FE3E-E732-780A-4161-019FA1CD9869}"/>
              </a:ext>
            </a:extLst>
          </p:cNvPr>
          <p:cNvSpPr>
            <a:spLocks noGrp="1"/>
          </p:cNvSpPr>
          <p:nvPr>
            <p:ph type="ftr" sz="quarter" idx="10"/>
          </p:nvPr>
        </p:nvSpPr>
        <p:spPr>
          <a:xfrm>
            <a:off x="481013" y="149225"/>
            <a:ext cx="5472113" cy="360000"/>
          </a:xfrm>
          <a:prstGeom prst="rect">
            <a:avLst/>
          </a:prstGeom>
        </p:spPr>
        <p:txBody>
          <a:bodyPr/>
          <a:lstStyle/>
          <a:p>
            <a:pPr>
              <a:defRPr/>
            </a:pPr>
            <a:r>
              <a:rPr lang="en-US"/>
              <a:t>Presentation name | Month 2025</a:t>
            </a:r>
          </a:p>
        </p:txBody>
      </p:sp>
    </p:spTree>
    <p:extLst>
      <p:ext uri="{BB962C8B-B14F-4D97-AF65-F5344CB8AC3E}">
        <p14:creationId xmlns:p14="http://schemas.microsoft.com/office/powerpoint/2010/main" val="1491636948"/>
      </p:ext>
    </p:extLst>
  </p:cSld>
  <p:clrMapOvr>
    <a:masterClrMapping/>
  </p:clrMapOvr>
  <p:extLst>
    <p:ext uri="{DCECCB84-F9BA-43D5-87BE-67443E8EF086}">
      <p15:sldGuideLst xmlns:p15="http://schemas.microsoft.com/office/powerpoint/2012/main">
        <p15:guide id="1" pos="3750">
          <p15:clr>
            <a:srgbClr val="FBAE40"/>
          </p15:clr>
        </p15:guide>
        <p15:guide id="2" pos="3932">
          <p15:clr>
            <a:srgbClr val="FBAE40"/>
          </p15:clr>
        </p15:guide>
        <p15:guide id="3" orient="horz" pos="2341">
          <p15:clr>
            <a:srgbClr val="FBAE40"/>
          </p15:clr>
        </p15:guide>
        <p15:guide id="4" orient="horz" pos="2523">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_4.1 Body, four placeholders_NoSubTitle">
    <p:spTree>
      <p:nvGrpSpPr>
        <p:cNvPr id="1" name=""/>
        <p:cNvGrpSpPr/>
        <p:nvPr/>
      </p:nvGrpSpPr>
      <p:grpSpPr>
        <a:xfrm>
          <a:off x="0" y="0"/>
          <a:ext cx="0" cy="0"/>
          <a:chOff x="0" y="0"/>
          <a:chExt cx="0" cy="0"/>
        </a:xfrm>
      </p:grpSpPr>
      <p:sp>
        <p:nvSpPr>
          <p:cNvPr id="15" name="Content Placeholder 2">
            <a:extLst>
              <a:ext uri="{FF2B5EF4-FFF2-40B4-BE49-F238E27FC236}">
                <a16:creationId xmlns:a16="http://schemas.microsoft.com/office/drawing/2014/main" id="{714B7596-6F9A-42E6-A8F8-F35B57C36EBB}"/>
              </a:ext>
            </a:extLst>
          </p:cNvPr>
          <p:cNvSpPr>
            <a:spLocks noGrp="1"/>
          </p:cNvSpPr>
          <p:nvPr>
            <p:ph idx="11" hasCustomPrompt="1"/>
          </p:nvPr>
        </p:nvSpPr>
        <p:spPr>
          <a:xfrm>
            <a:off x="481013" y="1401417"/>
            <a:ext cx="5472112" cy="2554633"/>
          </a:xfrm>
        </p:spPr>
        <p:txBody>
          <a:bodyPr/>
          <a:lstStyle>
            <a:lvl1pPr>
              <a:defRPr sz="1600"/>
            </a:lvl1pPr>
            <a:lvl2pPr>
              <a:defRPr sz="1400"/>
            </a:lvl2pPr>
            <a:lvl3pPr>
              <a:defRPr sz="1200"/>
            </a:lvl3pPr>
            <a:lvl4pPr marL="727075" indent="-179388">
              <a:defRPr/>
            </a:lvl4pPr>
          </a:lstStyle>
          <a:p>
            <a:pPr lvl="0"/>
            <a:r>
              <a:rPr lang="en-US"/>
              <a:t>Use for text, charts, tables, or SmartArt. It cannot be used for maps or infographics. For charts, use the “Half width, half height (small)” size option in the Graphing Add-in</a:t>
            </a:r>
          </a:p>
          <a:p>
            <a:pPr lvl="1"/>
            <a:r>
              <a:rPr lang="en-US"/>
              <a:t>Second level</a:t>
            </a:r>
          </a:p>
          <a:p>
            <a:pPr lvl="2"/>
            <a:r>
              <a:rPr lang="en-US"/>
              <a:t>Third level</a:t>
            </a:r>
          </a:p>
        </p:txBody>
      </p:sp>
      <p:sp>
        <p:nvSpPr>
          <p:cNvPr id="20" name="Content Placeholder 2">
            <a:extLst>
              <a:ext uri="{FF2B5EF4-FFF2-40B4-BE49-F238E27FC236}">
                <a16:creationId xmlns:a16="http://schemas.microsoft.com/office/drawing/2014/main" id="{C8DA1E1A-A5C7-4808-93C6-EED3F4D6E4FF}"/>
              </a:ext>
            </a:extLst>
          </p:cNvPr>
          <p:cNvSpPr>
            <a:spLocks noGrp="1"/>
          </p:cNvSpPr>
          <p:nvPr>
            <p:ph idx="12" hasCustomPrompt="1"/>
          </p:nvPr>
        </p:nvSpPr>
        <p:spPr>
          <a:xfrm>
            <a:off x="6242050" y="1401417"/>
            <a:ext cx="5472113" cy="2554633"/>
          </a:xfrm>
        </p:spPr>
        <p:txBody>
          <a:bodyPr/>
          <a:lstStyle>
            <a:lvl1pPr>
              <a:defRPr sz="1600"/>
            </a:lvl1pPr>
            <a:lvl2pPr>
              <a:defRPr sz="1400"/>
            </a:lvl2pPr>
            <a:lvl3pPr>
              <a:defRPr sz="1200"/>
            </a:lvl3pPr>
            <a:lvl4pPr marL="727075" indent="-179388">
              <a:tabLst/>
              <a:defRPr/>
            </a:lvl4pPr>
          </a:lstStyle>
          <a:p>
            <a:pPr lvl="0"/>
            <a:r>
              <a:rPr lang="en-US"/>
              <a:t>Use for text, charts, tables, or SmartArt. It cannot be used for maps or infographics. For charts, use the “Half width, half height (small)” size option in the Graphing Add-in</a:t>
            </a:r>
          </a:p>
          <a:p>
            <a:pPr lvl="1"/>
            <a:r>
              <a:rPr lang="en-US"/>
              <a:t>Second level</a:t>
            </a:r>
          </a:p>
          <a:p>
            <a:pPr lvl="2"/>
            <a:r>
              <a:rPr lang="en-US"/>
              <a:t>Third level</a:t>
            </a:r>
          </a:p>
        </p:txBody>
      </p:sp>
      <p:sp>
        <p:nvSpPr>
          <p:cNvPr id="21" name="Content Placeholder 2">
            <a:extLst>
              <a:ext uri="{FF2B5EF4-FFF2-40B4-BE49-F238E27FC236}">
                <a16:creationId xmlns:a16="http://schemas.microsoft.com/office/drawing/2014/main" id="{1A154F0F-8DDA-43C1-A764-F9C38D5070C7}"/>
              </a:ext>
            </a:extLst>
          </p:cNvPr>
          <p:cNvSpPr>
            <a:spLocks noGrp="1"/>
          </p:cNvSpPr>
          <p:nvPr>
            <p:ph idx="13" hasCustomPrompt="1"/>
          </p:nvPr>
        </p:nvSpPr>
        <p:spPr>
          <a:xfrm>
            <a:off x="480964" y="4089400"/>
            <a:ext cx="5472112" cy="2232025"/>
          </a:xfrm>
        </p:spPr>
        <p:txBody>
          <a:bodyPr/>
          <a:lstStyle>
            <a:lvl1pPr>
              <a:defRPr sz="1600"/>
            </a:lvl1pPr>
            <a:lvl2pPr>
              <a:defRPr sz="1400"/>
            </a:lvl2pPr>
            <a:lvl3pPr>
              <a:defRPr sz="1200"/>
            </a:lvl3pPr>
            <a:lvl4pPr marL="727075" indent="-179388">
              <a:defRPr/>
            </a:lvl4pPr>
          </a:lstStyle>
          <a:p>
            <a:pPr lvl="0"/>
            <a:r>
              <a:rPr lang="en-US"/>
              <a:t>Use for text, charts, tables, or SmartArt. It cannot be used for maps or infographics. For charts, use the “Half width, half height (small)” size option in the Graphing Add-in</a:t>
            </a:r>
          </a:p>
          <a:p>
            <a:pPr lvl="1"/>
            <a:r>
              <a:rPr lang="en-US"/>
              <a:t>Second level</a:t>
            </a:r>
          </a:p>
          <a:p>
            <a:pPr lvl="2"/>
            <a:r>
              <a:rPr lang="en-US"/>
              <a:t>Third level</a:t>
            </a:r>
          </a:p>
        </p:txBody>
      </p:sp>
      <p:sp>
        <p:nvSpPr>
          <p:cNvPr id="22" name="Content Placeholder 2">
            <a:extLst>
              <a:ext uri="{FF2B5EF4-FFF2-40B4-BE49-F238E27FC236}">
                <a16:creationId xmlns:a16="http://schemas.microsoft.com/office/drawing/2014/main" id="{280CC6F9-061D-4EF4-8453-060C39562A07}"/>
              </a:ext>
            </a:extLst>
          </p:cNvPr>
          <p:cNvSpPr>
            <a:spLocks noGrp="1"/>
          </p:cNvSpPr>
          <p:nvPr>
            <p:ph idx="14" hasCustomPrompt="1"/>
          </p:nvPr>
        </p:nvSpPr>
        <p:spPr>
          <a:xfrm>
            <a:off x="6242050" y="4089399"/>
            <a:ext cx="5472113" cy="2232025"/>
          </a:xfrm>
        </p:spPr>
        <p:txBody>
          <a:bodyPr/>
          <a:lstStyle>
            <a:lvl1pPr>
              <a:defRPr sz="1600"/>
            </a:lvl1pPr>
            <a:lvl2pPr>
              <a:defRPr sz="1400"/>
            </a:lvl2pPr>
            <a:lvl3pPr>
              <a:defRPr sz="1200"/>
            </a:lvl3pPr>
            <a:lvl4pPr marL="727075" indent="-179388">
              <a:defRPr/>
            </a:lvl4pPr>
          </a:lstStyle>
          <a:p>
            <a:pPr lvl="0"/>
            <a:r>
              <a:rPr lang="en-US"/>
              <a:t>Use for text, charts, tables, or SmartArt. It cannot be used for maps or infographics. For charts, use the “Half width, half height (small)” size option in the Graphing Add-in</a:t>
            </a:r>
          </a:p>
          <a:p>
            <a:pPr lvl="1"/>
            <a:r>
              <a:rPr lang="en-US"/>
              <a:t>Second level</a:t>
            </a:r>
          </a:p>
          <a:p>
            <a:pPr lvl="2"/>
            <a:r>
              <a:rPr lang="en-US"/>
              <a:t>Third level</a:t>
            </a:r>
          </a:p>
        </p:txBody>
      </p:sp>
      <p:sp>
        <p:nvSpPr>
          <p:cNvPr id="12" name="Google Shape;83;p10">
            <a:extLst>
              <a:ext uri="{FF2B5EF4-FFF2-40B4-BE49-F238E27FC236}">
                <a16:creationId xmlns:a16="http://schemas.microsoft.com/office/drawing/2014/main" id="{54207FF5-C3A6-4D7A-9934-E8CF1D03EC5D}"/>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23" name="Google Shape;19;p2">
            <a:extLst>
              <a:ext uri="{FF2B5EF4-FFF2-40B4-BE49-F238E27FC236}">
                <a16:creationId xmlns:a16="http://schemas.microsoft.com/office/drawing/2014/main" id="{3EC1634E-B1C3-40EB-B264-C2AD630896E0}"/>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14" name="Footer Placeholder 2">
            <a:extLst>
              <a:ext uri="{FF2B5EF4-FFF2-40B4-BE49-F238E27FC236}">
                <a16:creationId xmlns:a16="http://schemas.microsoft.com/office/drawing/2014/main" id="{1679FE3E-E732-780A-4161-019FA1CD9869}"/>
              </a:ext>
            </a:extLst>
          </p:cNvPr>
          <p:cNvSpPr>
            <a:spLocks noGrp="1"/>
          </p:cNvSpPr>
          <p:nvPr>
            <p:ph type="ftr" sz="quarter" idx="10"/>
          </p:nvPr>
        </p:nvSpPr>
        <p:spPr>
          <a:xfrm>
            <a:off x="481013" y="149225"/>
            <a:ext cx="5472113" cy="360000"/>
          </a:xfrm>
          <a:prstGeom prst="rect">
            <a:avLst/>
          </a:prstGeom>
        </p:spPr>
        <p:txBody>
          <a:bodyPr/>
          <a:lstStyle/>
          <a:p>
            <a:pPr>
              <a:defRPr/>
            </a:pPr>
            <a:r>
              <a:rPr lang="en-US"/>
              <a:t>Presentation name | Month 2025</a:t>
            </a:r>
          </a:p>
        </p:txBody>
      </p:sp>
      <p:sp>
        <p:nvSpPr>
          <p:cNvPr id="2" name="Title 1">
            <a:extLst>
              <a:ext uri="{FF2B5EF4-FFF2-40B4-BE49-F238E27FC236}">
                <a16:creationId xmlns:a16="http://schemas.microsoft.com/office/drawing/2014/main" id="{5DA0680B-6D34-CDA7-4FE4-A751443C429B}"/>
              </a:ext>
            </a:extLst>
          </p:cNvPr>
          <p:cNvSpPr>
            <a:spLocks noGrp="1"/>
          </p:cNvSpPr>
          <p:nvPr>
            <p:ph type="title" hasCustomPrompt="1"/>
          </p:nvPr>
        </p:nvSpPr>
        <p:spPr>
          <a:xfrm>
            <a:off x="481013" y="788988"/>
            <a:ext cx="11233150" cy="473282"/>
          </a:xfrm>
          <a:prstGeom prst="rect">
            <a:avLst/>
          </a:prstGeom>
        </p:spPr>
        <p:txBody>
          <a:bodyPr anchor="ctr"/>
          <a:lstStyle>
            <a:lvl1pPr>
              <a:defRPr sz="2000" spc="0" baseline="0"/>
            </a:lvl1pPr>
          </a:lstStyle>
          <a:p>
            <a:r>
              <a:rPr lang="en-US"/>
              <a:t>This slide title can only be one line and no subtitle.</a:t>
            </a:r>
          </a:p>
        </p:txBody>
      </p:sp>
    </p:spTree>
    <p:extLst>
      <p:ext uri="{BB962C8B-B14F-4D97-AF65-F5344CB8AC3E}">
        <p14:creationId xmlns:p14="http://schemas.microsoft.com/office/powerpoint/2010/main" val="717476569"/>
      </p:ext>
    </p:extLst>
  </p:cSld>
  <p:clrMapOvr>
    <a:masterClrMapping/>
  </p:clrMapOvr>
  <p:extLst>
    <p:ext uri="{DCECCB84-F9BA-43D5-87BE-67443E8EF086}">
      <p15:sldGuideLst xmlns:p15="http://schemas.microsoft.com/office/powerpoint/2012/main">
        <p15:guide id="1" pos="3750">
          <p15:clr>
            <a:srgbClr val="FBAE40"/>
          </p15:clr>
        </p15:guide>
        <p15:guide id="2" pos="3932">
          <p15:clr>
            <a:srgbClr val="FBAE40"/>
          </p15:clr>
        </p15:guide>
        <p15:guide id="3" orient="horz" pos="2341">
          <p15:clr>
            <a:srgbClr val="FBAE40"/>
          </p15:clr>
        </p15:guide>
        <p15:guide id="4" orient="horz" pos="2523">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5.1 Body, slide title only">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481013" y="808037"/>
            <a:ext cx="11233150" cy="792163"/>
          </a:xfrm>
          <a:prstGeom prst="rect">
            <a:avLst/>
          </a:prstGeom>
        </p:spPr>
        <p:txBody>
          <a:bodyPr/>
          <a:lstStyle>
            <a:lvl1pPr>
              <a:defRPr sz="2000" spc="0" baseline="0"/>
            </a:lvl1pPr>
          </a:lstStyle>
          <a:p>
            <a:r>
              <a:rPr lang="en-US"/>
              <a:t>Slide titles can only be two lines. If you have a subtitle it can only be one line</a:t>
            </a:r>
          </a:p>
        </p:txBody>
      </p:sp>
      <p:sp>
        <p:nvSpPr>
          <p:cNvPr id="10" name="Google Shape;83;p10">
            <a:extLst>
              <a:ext uri="{FF2B5EF4-FFF2-40B4-BE49-F238E27FC236}">
                <a16:creationId xmlns:a16="http://schemas.microsoft.com/office/drawing/2014/main" id="{DCA7A275-266E-483D-A0CB-2CE74BF1B242}"/>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16" name="Google Shape;19;p2">
            <a:extLst>
              <a:ext uri="{FF2B5EF4-FFF2-40B4-BE49-F238E27FC236}">
                <a16:creationId xmlns:a16="http://schemas.microsoft.com/office/drawing/2014/main" id="{D753D329-38F0-486A-93CE-3DC24D7EBF05}"/>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11" name="Text Placeholder 2">
            <a:extLst>
              <a:ext uri="{FF2B5EF4-FFF2-40B4-BE49-F238E27FC236}">
                <a16:creationId xmlns:a16="http://schemas.microsoft.com/office/drawing/2014/main" id="{1F68CCA1-1B26-3DFE-3090-3E08A9A99C46}"/>
              </a:ext>
            </a:extLst>
          </p:cNvPr>
          <p:cNvSpPr>
            <a:spLocks noGrp="1"/>
          </p:cNvSpPr>
          <p:nvPr>
            <p:ph type="body" idx="16" hasCustomPrompt="1"/>
          </p:nvPr>
        </p:nvSpPr>
        <p:spPr>
          <a:xfrm>
            <a:off x="481012" y="1344348"/>
            <a:ext cx="11233150" cy="246221"/>
          </a:xfrm>
          <a:prstGeom prst="rect">
            <a:avLst/>
          </a:prstGeom>
        </p:spPr>
        <p:txBody>
          <a:bodyPr wrap="square" anchor="t" anchorCtr="0">
            <a:spAutoFit/>
          </a:bodyPr>
          <a:lstStyle>
            <a:lvl1pPr marL="0" indent="0">
              <a:lnSpc>
                <a:spcPct val="100000"/>
              </a:lnSpc>
              <a:buNone/>
              <a:defRPr sz="1600" b="0">
                <a:solidFill>
                  <a:srgbClr val="39485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Optional, One Line Subtitle</a:t>
            </a:r>
          </a:p>
        </p:txBody>
      </p:sp>
      <p:sp>
        <p:nvSpPr>
          <p:cNvPr id="12" name="Footer Placeholder 2">
            <a:extLst>
              <a:ext uri="{FF2B5EF4-FFF2-40B4-BE49-F238E27FC236}">
                <a16:creationId xmlns:a16="http://schemas.microsoft.com/office/drawing/2014/main" id="{20A37297-ADBD-0FBE-2B60-68B8D8EE0929}"/>
              </a:ext>
            </a:extLst>
          </p:cNvPr>
          <p:cNvSpPr>
            <a:spLocks noGrp="1"/>
          </p:cNvSpPr>
          <p:nvPr>
            <p:ph type="ftr" sz="quarter" idx="10"/>
          </p:nvPr>
        </p:nvSpPr>
        <p:spPr>
          <a:xfrm>
            <a:off x="481013" y="149225"/>
            <a:ext cx="5472113" cy="360000"/>
          </a:xfrm>
          <a:prstGeom prst="rect">
            <a:avLst/>
          </a:prstGeom>
        </p:spPr>
        <p:txBody>
          <a:bodyPr/>
          <a:lstStyle/>
          <a:p>
            <a:pPr>
              <a:defRPr/>
            </a:pPr>
            <a:r>
              <a:rPr lang="en-US"/>
              <a:t>Presentation name | Month 2025</a:t>
            </a:r>
          </a:p>
        </p:txBody>
      </p:sp>
    </p:spTree>
    <p:extLst>
      <p:ext uri="{BB962C8B-B14F-4D97-AF65-F5344CB8AC3E}">
        <p14:creationId xmlns:p14="http://schemas.microsoft.com/office/powerpoint/2010/main" val="76154637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_5.1 Body, slide title only_NoSubTitle">
    <p:spTree>
      <p:nvGrpSpPr>
        <p:cNvPr id="1" name=""/>
        <p:cNvGrpSpPr/>
        <p:nvPr/>
      </p:nvGrpSpPr>
      <p:grpSpPr>
        <a:xfrm>
          <a:off x="0" y="0"/>
          <a:ext cx="0" cy="0"/>
          <a:chOff x="0" y="0"/>
          <a:chExt cx="0" cy="0"/>
        </a:xfrm>
      </p:grpSpPr>
      <p:sp>
        <p:nvSpPr>
          <p:cNvPr id="10" name="Google Shape;83;p10">
            <a:extLst>
              <a:ext uri="{FF2B5EF4-FFF2-40B4-BE49-F238E27FC236}">
                <a16:creationId xmlns:a16="http://schemas.microsoft.com/office/drawing/2014/main" id="{DCA7A275-266E-483D-A0CB-2CE74BF1B242}"/>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16" name="Google Shape;19;p2">
            <a:extLst>
              <a:ext uri="{FF2B5EF4-FFF2-40B4-BE49-F238E27FC236}">
                <a16:creationId xmlns:a16="http://schemas.microsoft.com/office/drawing/2014/main" id="{D753D329-38F0-486A-93CE-3DC24D7EBF05}"/>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12" name="Footer Placeholder 2">
            <a:extLst>
              <a:ext uri="{FF2B5EF4-FFF2-40B4-BE49-F238E27FC236}">
                <a16:creationId xmlns:a16="http://schemas.microsoft.com/office/drawing/2014/main" id="{20A37297-ADBD-0FBE-2B60-68B8D8EE0929}"/>
              </a:ext>
            </a:extLst>
          </p:cNvPr>
          <p:cNvSpPr>
            <a:spLocks noGrp="1"/>
          </p:cNvSpPr>
          <p:nvPr>
            <p:ph type="ftr" sz="quarter" idx="10"/>
          </p:nvPr>
        </p:nvSpPr>
        <p:spPr>
          <a:xfrm>
            <a:off x="481013" y="149225"/>
            <a:ext cx="5472113" cy="360000"/>
          </a:xfrm>
          <a:prstGeom prst="rect">
            <a:avLst/>
          </a:prstGeom>
        </p:spPr>
        <p:txBody>
          <a:bodyPr/>
          <a:lstStyle/>
          <a:p>
            <a:pPr>
              <a:defRPr/>
            </a:pPr>
            <a:r>
              <a:rPr lang="en-US"/>
              <a:t>Presentation name | Month 2025</a:t>
            </a:r>
          </a:p>
        </p:txBody>
      </p:sp>
      <p:sp>
        <p:nvSpPr>
          <p:cNvPr id="2" name="Title 1">
            <a:extLst>
              <a:ext uri="{FF2B5EF4-FFF2-40B4-BE49-F238E27FC236}">
                <a16:creationId xmlns:a16="http://schemas.microsoft.com/office/drawing/2014/main" id="{5ABA18A7-B657-B9A6-B8C2-E5329F9E8C67}"/>
              </a:ext>
            </a:extLst>
          </p:cNvPr>
          <p:cNvSpPr>
            <a:spLocks noGrp="1"/>
          </p:cNvSpPr>
          <p:nvPr>
            <p:ph type="title" hasCustomPrompt="1"/>
          </p:nvPr>
        </p:nvSpPr>
        <p:spPr>
          <a:xfrm>
            <a:off x="481013" y="788988"/>
            <a:ext cx="11233150" cy="473282"/>
          </a:xfrm>
          <a:prstGeom prst="rect">
            <a:avLst/>
          </a:prstGeom>
        </p:spPr>
        <p:txBody>
          <a:bodyPr anchor="ctr"/>
          <a:lstStyle>
            <a:lvl1pPr>
              <a:defRPr sz="2000" spc="0" baseline="0"/>
            </a:lvl1pPr>
          </a:lstStyle>
          <a:p>
            <a:r>
              <a:rPr lang="en-US"/>
              <a:t>This slide title can only be one line and no subtitle.</a:t>
            </a:r>
          </a:p>
        </p:txBody>
      </p:sp>
    </p:spTree>
    <p:extLst>
      <p:ext uri="{BB962C8B-B14F-4D97-AF65-F5344CB8AC3E}">
        <p14:creationId xmlns:p14="http://schemas.microsoft.com/office/powerpoint/2010/main" val="409541186"/>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5.2 Body, blank">
    <p:spTree>
      <p:nvGrpSpPr>
        <p:cNvPr id="1" name=""/>
        <p:cNvGrpSpPr/>
        <p:nvPr/>
      </p:nvGrpSpPr>
      <p:grpSpPr>
        <a:xfrm>
          <a:off x="0" y="0"/>
          <a:ext cx="0" cy="0"/>
          <a:chOff x="0" y="0"/>
          <a:chExt cx="0" cy="0"/>
        </a:xfrm>
      </p:grpSpPr>
      <p:sp>
        <p:nvSpPr>
          <p:cNvPr id="5" name="Google Shape;83;p10">
            <a:extLst>
              <a:ext uri="{FF2B5EF4-FFF2-40B4-BE49-F238E27FC236}">
                <a16:creationId xmlns:a16="http://schemas.microsoft.com/office/drawing/2014/main" id="{65938A8A-860D-47F3-97B6-D751FC490E99}"/>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pic>
        <p:nvPicPr>
          <p:cNvPr id="10" name="Google Shape;19;p2">
            <a:extLst>
              <a:ext uri="{FF2B5EF4-FFF2-40B4-BE49-F238E27FC236}">
                <a16:creationId xmlns:a16="http://schemas.microsoft.com/office/drawing/2014/main" id="{3209BB3B-271B-48C1-A748-481D18B01383}"/>
              </a:ext>
            </a:extLst>
          </p:cNvPr>
          <p:cNvPicPr preferRelativeResize="0"/>
          <p:nvPr userDrawn="1"/>
        </p:nvPicPr>
        <p:blipFill>
          <a:blip r:embed="rId2">
            <a:extLst>
              <a:ext uri="{96DAC541-7B7A-43D3-8B79-37D633B846F1}">
                <asvg:svgBlip xmlns:asvg="http://schemas.microsoft.com/office/drawing/2016/SVG/main" r:embed="rId3"/>
              </a:ext>
            </a:extLst>
          </a:blip>
          <a:srcRect/>
          <a:stretch/>
        </p:blipFill>
        <p:spPr>
          <a:xfrm>
            <a:off x="10191750" y="187972"/>
            <a:ext cx="1535002" cy="340218"/>
          </a:xfrm>
          <a:prstGeom prst="rect">
            <a:avLst/>
          </a:prstGeom>
          <a:noFill/>
          <a:ln>
            <a:noFill/>
          </a:ln>
        </p:spPr>
      </p:pic>
      <p:sp>
        <p:nvSpPr>
          <p:cNvPr id="6" name="Footer Placeholder 2">
            <a:extLst>
              <a:ext uri="{FF2B5EF4-FFF2-40B4-BE49-F238E27FC236}">
                <a16:creationId xmlns:a16="http://schemas.microsoft.com/office/drawing/2014/main" id="{53925A84-EE77-7ED8-E956-EC8A2E203828}"/>
              </a:ext>
            </a:extLst>
          </p:cNvPr>
          <p:cNvSpPr>
            <a:spLocks noGrp="1"/>
          </p:cNvSpPr>
          <p:nvPr>
            <p:ph type="ftr" sz="quarter" idx="10"/>
          </p:nvPr>
        </p:nvSpPr>
        <p:spPr>
          <a:xfrm>
            <a:off x="481013" y="149225"/>
            <a:ext cx="5472113" cy="360000"/>
          </a:xfrm>
          <a:prstGeom prst="rect">
            <a:avLst/>
          </a:prstGeom>
        </p:spPr>
        <p:txBody>
          <a:bodyPr/>
          <a:lstStyle/>
          <a:p>
            <a:pPr>
              <a:defRPr/>
            </a:pPr>
            <a:r>
              <a:rPr lang="en-US"/>
              <a:t>Presentation name | Month 2025</a:t>
            </a:r>
          </a:p>
        </p:txBody>
      </p:sp>
    </p:spTree>
    <p:extLst>
      <p:ext uri="{BB962C8B-B14F-4D97-AF65-F5344CB8AC3E}">
        <p14:creationId xmlns:p14="http://schemas.microsoft.com/office/powerpoint/2010/main" val="3586125826"/>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2"/>
        </a:solidFill>
        <a:effectLst/>
      </p:bgPr>
    </p:bg>
    <p:spTree>
      <p:nvGrpSpPr>
        <p:cNvPr id="1" name=""/>
        <p:cNvGrpSpPr/>
        <p:nvPr/>
      </p:nvGrpSpPr>
      <p:grpSpPr>
        <a:xfrm>
          <a:off x="0" y="0"/>
          <a:ext cx="0" cy="0"/>
          <a:chOff x="0" y="0"/>
          <a:chExt cx="0" cy="0"/>
        </a:xfrm>
      </p:grpSpPr>
      <p:sp>
        <p:nvSpPr>
          <p:cNvPr id="6" name="Line 25">
            <a:extLst>
              <a:ext uri="{FF2B5EF4-FFF2-40B4-BE49-F238E27FC236}">
                <a16:creationId xmlns:a16="http://schemas.microsoft.com/office/drawing/2014/main" id="{8D63877B-F1B7-4659-969B-840E794A679F}"/>
              </a:ext>
            </a:extLst>
          </p:cNvPr>
          <p:cNvSpPr>
            <a:spLocks noChangeShapeType="1"/>
          </p:cNvSpPr>
          <p:nvPr/>
        </p:nvSpPr>
        <p:spPr bwMode="auto">
          <a:xfrm>
            <a:off x="481013" y="5373216"/>
            <a:ext cx="11233150" cy="0"/>
          </a:xfrm>
          <a:prstGeom prst="line">
            <a:avLst/>
          </a:prstGeom>
          <a:noFill/>
          <a:ln w="6350">
            <a:solidFill>
              <a:schemeClr val="accent1"/>
            </a:solidFill>
            <a:round/>
            <a:headEnd/>
            <a:tailEnd/>
          </a:ln>
        </p:spPr>
        <p:txBody>
          <a:bodyPr/>
          <a:lstStyle/>
          <a:p>
            <a:endParaRPr lang="en-US"/>
          </a:p>
        </p:txBody>
      </p:sp>
      <p:sp>
        <p:nvSpPr>
          <p:cNvPr id="12" name="TextBox 11">
            <a:extLst>
              <a:ext uri="{FF2B5EF4-FFF2-40B4-BE49-F238E27FC236}">
                <a16:creationId xmlns:a16="http://schemas.microsoft.com/office/drawing/2014/main" id="{BE2FEC06-18AE-44BA-BAA9-C9A553AB7D7A}"/>
              </a:ext>
            </a:extLst>
          </p:cNvPr>
          <p:cNvSpPr txBox="1"/>
          <p:nvPr/>
        </p:nvSpPr>
        <p:spPr>
          <a:xfrm>
            <a:off x="463550" y="5494743"/>
            <a:ext cx="11270384" cy="738664"/>
          </a:xfrm>
          <a:prstGeom prst="rect">
            <a:avLst/>
          </a:prstGeom>
          <a:solidFill>
            <a:srgbClr val="00162B"/>
          </a:solid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600">
                <a:solidFill>
                  <a:schemeClr val="bg1"/>
                </a:solidFill>
                <a:effectLst/>
                <a:latin typeface="+mn-lt"/>
                <a:ea typeface="+mn-ea"/>
                <a:cs typeface="+mn-cs"/>
              </a:rPr>
              <a:t>The information contained in this report is confidential. Any unauthorized use, disclosure, reproduction, or dissemination, in full or in part, in any media or by any means, without the prior written permission of Dow Jones Energy Limited or any of its affiliates (“Dow Jones”) is strictly prohibited. Dow Jones owns all Dow Jones logos and trade names contained in this report that are subject to license. Opinions, statements, estimates, and projections in this report (including other media) are solely those of the individual author(s) at the time of writing and do not necessarily reflect the opinions of Dow Jones. Neither Dow Jones nor the author(s) has any obligation to update this report in the event that any content, opinion, statement, estimate, or projection (collectively, “information”) changes or subsequently becomes inaccurate.</a:t>
            </a:r>
            <a:r>
              <a:rPr lang="en-US" sz="600" baseline="0">
                <a:solidFill>
                  <a:schemeClr val="bg1"/>
                </a:solidFill>
                <a:effectLst/>
                <a:latin typeface="+mn-lt"/>
                <a:ea typeface="+mn-ea"/>
                <a:cs typeface="+mn-cs"/>
              </a:rPr>
              <a:t> </a:t>
            </a:r>
            <a:r>
              <a:rPr lang="en-US" sz="600">
                <a:solidFill>
                  <a:schemeClr val="bg1"/>
                </a:solidFill>
                <a:effectLst/>
                <a:latin typeface="+mn-lt"/>
                <a:ea typeface="+mn-ea"/>
                <a:cs typeface="+mn-cs"/>
              </a:rPr>
              <a:t>Dow Jones makes no warranty, expressed or implied, as to the accuracy, completeness, or timeliness of any information in this report, and shall not in any way be liable to any recipient for any inaccuracies or omissions. Without limiting the foregoing, Dow Jones shall have no liability whatsoever to any recipient, whether in contract, in tort (including negligence), under warranty, under statute or otherwise, in respect of any loss or damage suffered by any recipient as a result of or in connection with any information provided, or any course of action determined, by it or any third party, whether or not based on any information provided. The inclusion of a link to an external website by Dow Jones is not an endorsement of that website or the site’s owners (or their products/services). Dow Jones is not responsible for the content or output of external websites.</a:t>
            </a:r>
            <a:r>
              <a:rPr lang="en-US" sz="600" baseline="0">
                <a:solidFill>
                  <a:schemeClr val="bg1"/>
                </a:solidFill>
                <a:effectLst/>
                <a:latin typeface="+mn-lt"/>
                <a:ea typeface="+mn-ea"/>
                <a:cs typeface="+mn-cs"/>
              </a:rPr>
              <a:t> </a:t>
            </a:r>
            <a:r>
              <a:rPr lang="en-US" sz="600">
                <a:solidFill>
                  <a:schemeClr val="bg1"/>
                </a:solidFill>
                <a:effectLst/>
                <a:latin typeface="+mn-lt"/>
                <a:ea typeface="+mn-ea"/>
                <a:cs typeface="+mn-cs"/>
              </a:rPr>
              <a:t>© 2025 Dow Jones Energy Limited. All rights reserved and all intellectual property rights are retained by Dow Jones.</a:t>
            </a:r>
            <a:endParaRPr lang="en-GB" sz="600">
              <a:solidFill>
                <a:schemeClr val="bg1"/>
              </a:solidFill>
              <a:latin typeface="+mn-lt"/>
              <a:ea typeface="Roboto" panose="02000000000000000000" pitchFamily="2" charset="0"/>
              <a:cs typeface="+mn-cs"/>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sz="600">
              <a:solidFill>
                <a:schemeClr val="bg1"/>
              </a:solidFill>
            </a:endParaRPr>
          </a:p>
        </p:txBody>
      </p:sp>
      <p:sp>
        <p:nvSpPr>
          <p:cNvPr id="9" name="Google Shape;83;p10">
            <a:extLst>
              <a:ext uri="{FF2B5EF4-FFF2-40B4-BE49-F238E27FC236}">
                <a16:creationId xmlns:a16="http://schemas.microsoft.com/office/drawing/2014/main" id="{9F6B5F7C-86A6-4FA7-B257-D9ECDA4F71C4}"/>
              </a:ext>
            </a:extLst>
          </p:cNvPr>
          <p:cNvSpPr/>
          <p:nvPr/>
        </p:nvSpPr>
        <p:spPr>
          <a:xfrm>
            <a:off x="0" y="0"/>
            <a:ext cx="12195175" cy="60800"/>
          </a:xfrm>
          <a:prstGeom prst="rect">
            <a:avLst/>
          </a:prstGeom>
          <a:solidFill>
            <a:srgbClr val="02A3D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rgbClr val="02A3D5"/>
              </a:solidFill>
            </a:endParaRPr>
          </a:p>
        </p:txBody>
      </p:sp>
      <p:sp>
        <p:nvSpPr>
          <p:cNvPr id="20" name="TextBox 19">
            <a:extLst>
              <a:ext uri="{FF2B5EF4-FFF2-40B4-BE49-F238E27FC236}">
                <a16:creationId xmlns:a16="http://schemas.microsoft.com/office/drawing/2014/main" id="{C6CBCB29-6974-412F-B5AE-952EC872D331}"/>
              </a:ext>
            </a:extLst>
          </p:cNvPr>
          <p:cNvSpPr txBox="1"/>
          <p:nvPr userDrawn="1"/>
        </p:nvSpPr>
        <p:spPr>
          <a:xfrm>
            <a:off x="463550" y="4703010"/>
            <a:ext cx="2425664" cy="638636"/>
          </a:xfrm>
          <a:prstGeom prst="rect">
            <a:avLst/>
          </a:prstGeom>
          <a:noFill/>
        </p:spPr>
        <p:txBody>
          <a:bodyPr wrap="none" rtlCol="0">
            <a:spAutoFit/>
          </a:bodyPr>
          <a:lstStyle/>
          <a:p>
            <a:pPr>
              <a:spcBef>
                <a:spcPts val="300"/>
              </a:spcBef>
            </a:pPr>
            <a:r>
              <a:rPr lang="en-US" sz="700" b="0">
                <a:solidFill>
                  <a:srgbClr val="00B0F0"/>
                </a:solidFill>
                <a:latin typeface="Roboto" panose="02000000000000000000" pitchFamily="2" charset="0"/>
                <a:ea typeface="Roboto" panose="02000000000000000000" pitchFamily="2" charset="0"/>
                <a:cs typeface="Roboto" panose="02000000000000000000" pitchFamily="2" charset="0"/>
              </a:rPr>
              <a:t>Customer Service</a:t>
            </a:r>
          </a:p>
          <a:p>
            <a:pPr>
              <a:spcBef>
                <a:spcPts val="300"/>
              </a:spcBef>
            </a:pPr>
            <a:r>
              <a:rPr lang="en-US" sz="700" b="0">
                <a:solidFill>
                  <a:schemeClr val="bg1">
                    <a:lumMod val="95000"/>
                  </a:schemeClr>
                </a:solidFill>
                <a:latin typeface="Roboto Light" panose="02000000000000000000" pitchFamily="2" charset="0"/>
                <a:ea typeface="Roboto Light" panose="02000000000000000000" pitchFamily="2" charset="0"/>
                <a:cs typeface="Roboto" panose="02000000000000000000" pitchFamily="2" charset="0"/>
                <a:hlinkClick r:id="rId2">
                  <a:extLst>
                    <a:ext uri="{A12FA001-AC4F-418D-AE19-62706E023703}">
                      <ahyp:hlinkClr xmlns:ahyp="http://schemas.microsoft.com/office/drawing/2018/hyperlinkcolor" val="tx"/>
                    </a:ext>
                  </a:extLst>
                </a:hlinkClick>
              </a:rPr>
              <a:t>energycs@opisnet.com</a:t>
            </a:r>
            <a:endParaRPr lang="en-US" sz="700" b="0">
              <a:solidFill>
                <a:schemeClr val="bg1">
                  <a:lumMod val="95000"/>
                </a:schemeClr>
              </a:solidFill>
              <a:latin typeface="Roboto Light" panose="02000000000000000000" pitchFamily="2" charset="0"/>
              <a:ea typeface="Roboto Light" panose="02000000000000000000" pitchFamily="2" charset="0"/>
              <a:cs typeface="Roboto" panose="02000000000000000000" pitchFamily="2" charset="0"/>
            </a:endParaRPr>
          </a:p>
          <a:p>
            <a:pPr>
              <a:spcBef>
                <a:spcPts val="300"/>
              </a:spcBef>
            </a:pPr>
            <a:r>
              <a:rPr lang="en-US" sz="700" b="0">
                <a:solidFill>
                  <a:schemeClr val="bg1"/>
                </a:solidFill>
                <a:latin typeface="Roboto Light" panose="02000000000000000000" pitchFamily="2" charset="0"/>
                <a:ea typeface="Roboto Light" panose="02000000000000000000" pitchFamily="2" charset="0"/>
                <a:cs typeface="Roboto" panose="02000000000000000000" pitchFamily="2" charset="0"/>
              </a:rPr>
              <a:t>North America: +1 888.301.2645 (toll-free within the U.S.)</a:t>
            </a:r>
          </a:p>
          <a:p>
            <a:pPr>
              <a:spcBef>
                <a:spcPts val="300"/>
              </a:spcBef>
            </a:pPr>
            <a:r>
              <a:rPr lang="en-US" sz="700" b="0">
                <a:solidFill>
                  <a:schemeClr val="bg1">
                    <a:lumMod val="95000"/>
                  </a:schemeClr>
                </a:solidFill>
                <a:latin typeface="Roboto Light" panose="02000000000000000000" pitchFamily="2" charset="0"/>
                <a:ea typeface="Roboto Light" panose="02000000000000000000" pitchFamily="2" charset="0"/>
                <a:cs typeface="Roboto" panose="02000000000000000000" pitchFamily="2" charset="0"/>
                <a:hlinkClick r:id="rId3">
                  <a:extLst>
                    <a:ext uri="{A12FA001-AC4F-418D-AE19-62706E023703}">
                      <ahyp:hlinkClr xmlns:ahyp="http://schemas.microsoft.com/office/drawing/2018/hyperlinkcolor" val="tx"/>
                    </a:ext>
                  </a:extLst>
                </a:hlinkClick>
              </a:rPr>
              <a:t>https://www.opisnet.com/contact/contact-us/</a:t>
            </a:r>
            <a:endParaRPr lang="en-US" sz="700" b="0">
              <a:solidFill>
                <a:schemeClr val="bg1">
                  <a:lumMod val="95000"/>
                </a:schemeClr>
              </a:solidFill>
              <a:latin typeface="Roboto Light" panose="02000000000000000000" pitchFamily="2" charset="0"/>
              <a:ea typeface="Roboto Light" panose="02000000000000000000" pitchFamily="2" charset="0"/>
              <a:cs typeface="Roboto" panose="02000000000000000000" pitchFamily="2" charset="0"/>
            </a:endParaRPr>
          </a:p>
        </p:txBody>
      </p:sp>
      <p:pic>
        <p:nvPicPr>
          <p:cNvPr id="22" name="Google Shape;19;p2">
            <a:extLst>
              <a:ext uri="{FF2B5EF4-FFF2-40B4-BE49-F238E27FC236}">
                <a16:creationId xmlns:a16="http://schemas.microsoft.com/office/drawing/2014/main" id="{59EDBC29-ADE7-4F21-9FE4-0854BAC60F44}"/>
              </a:ext>
            </a:extLst>
          </p:cNvPr>
          <p:cNvPicPr preferRelativeResize="0"/>
          <p:nvPr userDrawn="1"/>
        </p:nvPicPr>
        <p:blipFill>
          <a:blip r:embed="rId4">
            <a:extLst>
              <a:ext uri="{96DAC541-7B7A-43D3-8B79-37D633B846F1}">
                <asvg:svgBlip xmlns:asvg="http://schemas.microsoft.com/office/drawing/2016/SVG/main" r:embed="rId5"/>
              </a:ext>
            </a:extLst>
          </a:blip>
          <a:srcRect/>
          <a:stretch/>
        </p:blipFill>
        <p:spPr>
          <a:xfrm>
            <a:off x="10191751" y="226072"/>
            <a:ext cx="1534999" cy="340218"/>
          </a:xfrm>
          <a:prstGeom prst="rect">
            <a:avLst/>
          </a:prstGeom>
          <a:noFill/>
          <a:ln>
            <a:noFill/>
          </a:ln>
        </p:spPr>
      </p:pic>
      <p:sp>
        <p:nvSpPr>
          <p:cNvPr id="8" name="TextBox 7">
            <a:extLst>
              <a:ext uri="{FF2B5EF4-FFF2-40B4-BE49-F238E27FC236}">
                <a16:creationId xmlns:a16="http://schemas.microsoft.com/office/drawing/2014/main" id="{6C9BF91D-42C1-6BF7-57EE-DF13A5CC8E75}"/>
              </a:ext>
            </a:extLst>
          </p:cNvPr>
          <p:cNvSpPr txBox="1"/>
          <p:nvPr userDrawn="1"/>
        </p:nvSpPr>
        <p:spPr>
          <a:xfrm>
            <a:off x="481013" y="6400799"/>
            <a:ext cx="3787774" cy="184666"/>
          </a:xfrm>
          <a:prstGeom prst="rect">
            <a:avLst/>
          </a:prstGeom>
          <a:noFill/>
        </p:spPr>
        <p:txBody>
          <a:bodyPr wrap="square" lIns="0" rIns="0" rtlCol="0"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600" b="0" i="0" u="none" strike="noStrike" kern="0" cap="none" spc="0" normalizeH="0" baseline="0" noProof="0">
                <a:ln>
                  <a:noFill/>
                </a:ln>
                <a:solidFill>
                  <a:srgbClr val="8D9CA9"/>
                </a:solidFill>
                <a:effectLst/>
                <a:uLnTx/>
                <a:uFillTx/>
                <a:latin typeface="+mn-lt"/>
                <a:ea typeface="Roboto"/>
                <a:cs typeface="Roboto"/>
                <a:sym typeface="Roboto"/>
              </a:rPr>
              <a:t>© 2025 Dow Jones Energy Limited. All rights reserved</a:t>
            </a:r>
            <a:r>
              <a:rPr kumimoji="0" lang="en-US" sz="600" b="0" i="0" u="none" strike="noStrike" kern="0" cap="none" spc="0" normalizeH="0" baseline="0" noProof="0">
                <a:ln>
                  <a:noFill/>
                </a:ln>
                <a:solidFill>
                  <a:srgbClr val="FFFFFF">
                    <a:lumMod val="65000"/>
                  </a:srgbClr>
                </a:solidFill>
                <a:effectLst/>
                <a:uLnTx/>
                <a:uFillTx/>
                <a:latin typeface="+mn-lt"/>
                <a:ea typeface="Roboto"/>
                <a:cs typeface="Roboto"/>
                <a:sym typeface="Roboto"/>
              </a:rPr>
              <a:t>.</a:t>
            </a:r>
            <a:endParaRPr kumimoji="0" lang="en-US" sz="1100" b="0" i="0" u="none" strike="noStrike" kern="0" cap="none" spc="0" normalizeH="0" baseline="0" noProof="0">
              <a:ln>
                <a:noFill/>
              </a:ln>
              <a:solidFill>
                <a:srgbClr val="FFFFFF">
                  <a:lumMod val="65000"/>
                </a:srgbClr>
              </a:solidFill>
              <a:effectLst/>
              <a:uLnTx/>
              <a:uFillTx/>
              <a:latin typeface="+mn-lt"/>
              <a:ea typeface="Roboto"/>
              <a:cs typeface="Roboto"/>
              <a:sym typeface="Roboto"/>
            </a:endParaRPr>
          </a:p>
        </p:txBody>
      </p:sp>
      <p:sp>
        <p:nvSpPr>
          <p:cNvPr id="10" name="Rectangle 9">
            <a:extLst>
              <a:ext uri="{FF2B5EF4-FFF2-40B4-BE49-F238E27FC236}">
                <a16:creationId xmlns:a16="http://schemas.microsoft.com/office/drawing/2014/main" id="{93B2C3CD-AE58-8CB0-1413-3BDEACCF5EF3}"/>
              </a:ext>
            </a:extLst>
          </p:cNvPr>
          <p:cNvSpPr/>
          <p:nvPr userDrawn="1"/>
        </p:nvSpPr>
        <p:spPr>
          <a:xfrm>
            <a:off x="0" y="598039"/>
            <a:ext cx="12195175" cy="7664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44000" rtlCol="0" anchor="ctr"/>
          <a:lstStyle/>
          <a:p>
            <a:pPr algn="ctr"/>
            <a:endParaRPr lang="en-US" sz="1600" b="1" spc="20">
              <a:solidFill>
                <a:schemeClr val="tx1"/>
              </a:solidFill>
            </a:endParaRPr>
          </a:p>
        </p:txBody>
      </p:sp>
    </p:spTree>
    <p:extLst>
      <p:ext uri="{BB962C8B-B14F-4D97-AF65-F5344CB8AC3E}">
        <p14:creationId xmlns:p14="http://schemas.microsoft.com/office/powerpoint/2010/main" val="149274745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image" Target="../media/image2.sv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7.xml"/><Relationship Id="rId18" Type="http://schemas.openxmlformats.org/officeDocument/2006/relationships/slideLayout" Target="../slideLayouts/slideLayout52.xml"/><Relationship Id="rId26" Type="http://schemas.openxmlformats.org/officeDocument/2006/relationships/slideLayout" Target="../slideLayouts/slideLayout60.xml"/><Relationship Id="rId39" Type="http://schemas.openxmlformats.org/officeDocument/2006/relationships/image" Target="../media/image2.svg"/><Relationship Id="rId21" Type="http://schemas.openxmlformats.org/officeDocument/2006/relationships/slideLayout" Target="../slideLayouts/slideLayout55.xml"/><Relationship Id="rId34" Type="http://schemas.openxmlformats.org/officeDocument/2006/relationships/slideLayout" Target="../slideLayouts/slideLayout68.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5" Type="http://schemas.openxmlformats.org/officeDocument/2006/relationships/slideLayout" Target="../slideLayouts/slideLayout59.xml"/><Relationship Id="rId33" Type="http://schemas.openxmlformats.org/officeDocument/2006/relationships/slideLayout" Target="../slideLayouts/slideLayout67.xml"/><Relationship Id="rId38" Type="http://schemas.openxmlformats.org/officeDocument/2006/relationships/image" Target="../media/image1.png"/><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slideLayout" Target="../slideLayouts/slideLayout54.xml"/><Relationship Id="rId29" Type="http://schemas.openxmlformats.org/officeDocument/2006/relationships/slideLayout" Target="../slideLayouts/slideLayout63.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24" Type="http://schemas.openxmlformats.org/officeDocument/2006/relationships/slideLayout" Target="../slideLayouts/slideLayout58.xml"/><Relationship Id="rId32" Type="http://schemas.openxmlformats.org/officeDocument/2006/relationships/slideLayout" Target="../slideLayouts/slideLayout66.xml"/><Relationship Id="rId37" Type="http://schemas.openxmlformats.org/officeDocument/2006/relationships/theme" Target="../theme/theme2.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23" Type="http://schemas.openxmlformats.org/officeDocument/2006/relationships/slideLayout" Target="../slideLayouts/slideLayout57.xml"/><Relationship Id="rId28" Type="http://schemas.openxmlformats.org/officeDocument/2006/relationships/slideLayout" Target="../slideLayouts/slideLayout62.xml"/><Relationship Id="rId36" Type="http://schemas.openxmlformats.org/officeDocument/2006/relationships/slideLayout" Target="../slideLayouts/slideLayout70.xml"/><Relationship Id="rId10" Type="http://schemas.openxmlformats.org/officeDocument/2006/relationships/slideLayout" Target="../slideLayouts/slideLayout44.xml"/><Relationship Id="rId19" Type="http://schemas.openxmlformats.org/officeDocument/2006/relationships/slideLayout" Target="../slideLayouts/slideLayout53.xml"/><Relationship Id="rId31" Type="http://schemas.openxmlformats.org/officeDocument/2006/relationships/slideLayout" Target="../slideLayouts/slideLayout65.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 Id="rId22" Type="http://schemas.openxmlformats.org/officeDocument/2006/relationships/slideLayout" Target="../slideLayouts/slideLayout56.xml"/><Relationship Id="rId27" Type="http://schemas.openxmlformats.org/officeDocument/2006/relationships/slideLayout" Target="../slideLayouts/slideLayout61.xml"/><Relationship Id="rId30" Type="http://schemas.openxmlformats.org/officeDocument/2006/relationships/slideLayout" Target="../slideLayouts/slideLayout64.xml"/><Relationship Id="rId35" Type="http://schemas.openxmlformats.org/officeDocument/2006/relationships/slideLayout" Target="../slideLayouts/slideLayout69.xml"/><Relationship Id="rId8" Type="http://schemas.openxmlformats.org/officeDocument/2006/relationships/slideLayout" Target="../slideLayouts/slideLayout42.xml"/><Relationship Id="rId3" Type="http://schemas.openxmlformats.org/officeDocument/2006/relationships/slideLayout" Target="../slideLayouts/slideLayout37.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83.xml"/><Relationship Id="rId18" Type="http://schemas.openxmlformats.org/officeDocument/2006/relationships/slideLayout" Target="../slideLayouts/slideLayout88.xml"/><Relationship Id="rId26" Type="http://schemas.openxmlformats.org/officeDocument/2006/relationships/slideLayout" Target="../slideLayouts/slideLayout96.xml"/><Relationship Id="rId39" Type="http://schemas.openxmlformats.org/officeDocument/2006/relationships/theme" Target="../theme/theme3.xml"/><Relationship Id="rId21" Type="http://schemas.openxmlformats.org/officeDocument/2006/relationships/slideLayout" Target="../slideLayouts/slideLayout91.xml"/><Relationship Id="rId34" Type="http://schemas.openxmlformats.org/officeDocument/2006/relationships/slideLayout" Target="../slideLayouts/slideLayout104.xml"/><Relationship Id="rId7" Type="http://schemas.openxmlformats.org/officeDocument/2006/relationships/slideLayout" Target="../slideLayouts/slideLayout77.xml"/><Relationship Id="rId2" Type="http://schemas.openxmlformats.org/officeDocument/2006/relationships/slideLayout" Target="../slideLayouts/slideLayout72.xml"/><Relationship Id="rId16" Type="http://schemas.openxmlformats.org/officeDocument/2006/relationships/slideLayout" Target="../slideLayouts/slideLayout86.xml"/><Relationship Id="rId20" Type="http://schemas.openxmlformats.org/officeDocument/2006/relationships/slideLayout" Target="../slideLayouts/slideLayout90.xml"/><Relationship Id="rId29" Type="http://schemas.openxmlformats.org/officeDocument/2006/relationships/slideLayout" Target="../slideLayouts/slideLayout99.xml"/><Relationship Id="rId41" Type="http://schemas.openxmlformats.org/officeDocument/2006/relationships/image" Target="../media/image2.svg"/><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24" Type="http://schemas.openxmlformats.org/officeDocument/2006/relationships/slideLayout" Target="../slideLayouts/slideLayout94.xml"/><Relationship Id="rId32" Type="http://schemas.openxmlformats.org/officeDocument/2006/relationships/slideLayout" Target="../slideLayouts/slideLayout102.xml"/><Relationship Id="rId37" Type="http://schemas.openxmlformats.org/officeDocument/2006/relationships/slideLayout" Target="../slideLayouts/slideLayout107.xml"/><Relationship Id="rId40" Type="http://schemas.openxmlformats.org/officeDocument/2006/relationships/image" Target="../media/image1.png"/><Relationship Id="rId5" Type="http://schemas.openxmlformats.org/officeDocument/2006/relationships/slideLayout" Target="../slideLayouts/slideLayout75.xml"/><Relationship Id="rId15" Type="http://schemas.openxmlformats.org/officeDocument/2006/relationships/slideLayout" Target="../slideLayouts/slideLayout85.xml"/><Relationship Id="rId23" Type="http://schemas.openxmlformats.org/officeDocument/2006/relationships/slideLayout" Target="../slideLayouts/slideLayout93.xml"/><Relationship Id="rId28" Type="http://schemas.openxmlformats.org/officeDocument/2006/relationships/slideLayout" Target="../slideLayouts/slideLayout98.xml"/><Relationship Id="rId36" Type="http://schemas.openxmlformats.org/officeDocument/2006/relationships/slideLayout" Target="../slideLayouts/slideLayout106.xml"/><Relationship Id="rId10" Type="http://schemas.openxmlformats.org/officeDocument/2006/relationships/slideLayout" Target="../slideLayouts/slideLayout80.xml"/><Relationship Id="rId19" Type="http://schemas.openxmlformats.org/officeDocument/2006/relationships/slideLayout" Target="../slideLayouts/slideLayout89.xml"/><Relationship Id="rId31" Type="http://schemas.openxmlformats.org/officeDocument/2006/relationships/slideLayout" Target="../slideLayouts/slideLayout101.xml"/><Relationship Id="rId4" Type="http://schemas.openxmlformats.org/officeDocument/2006/relationships/slideLayout" Target="../slideLayouts/slideLayout74.xml"/><Relationship Id="rId9" Type="http://schemas.openxmlformats.org/officeDocument/2006/relationships/slideLayout" Target="../slideLayouts/slideLayout79.xml"/><Relationship Id="rId14" Type="http://schemas.openxmlformats.org/officeDocument/2006/relationships/slideLayout" Target="../slideLayouts/slideLayout84.xml"/><Relationship Id="rId22" Type="http://schemas.openxmlformats.org/officeDocument/2006/relationships/slideLayout" Target="../slideLayouts/slideLayout92.xml"/><Relationship Id="rId27" Type="http://schemas.openxmlformats.org/officeDocument/2006/relationships/slideLayout" Target="../slideLayouts/slideLayout97.xml"/><Relationship Id="rId30" Type="http://schemas.openxmlformats.org/officeDocument/2006/relationships/slideLayout" Target="../slideLayouts/slideLayout100.xml"/><Relationship Id="rId35" Type="http://schemas.openxmlformats.org/officeDocument/2006/relationships/slideLayout" Target="../slideLayouts/slideLayout105.xml"/><Relationship Id="rId8" Type="http://schemas.openxmlformats.org/officeDocument/2006/relationships/slideLayout" Target="../slideLayouts/slideLayout78.xml"/><Relationship Id="rId3" Type="http://schemas.openxmlformats.org/officeDocument/2006/relationships/slideLayout" Target="../slideLayouts/slideLayout73.xml"/><Relationship Id="rId12" Type="http://schemas.openxmlformats.org/officeDocument/2006/relationships/slideLayout" Target="../slideLayouts/slideLayout82.xml"/><Relationship Id="rId17" Type="http://schemas.openxmlformats.org/officeDocument/2006/relationships/slideLayout" Target="../slideLayouts/slideLayout87.xml"/><Relationship Id="rId25" Type="http://schemas.openxmlformats.org/officeDocument/2006/relationships/slideLayout" Target="../slideLayouts/slideLayout95.xml"/><Relationship Id="rId33" Type="http://schemas.openxmlformats.org/officeDocument/2006/relationships/slideLayout" Target="../slideLayouts/slideLayout103.xml"/><Relationship Id="rId38" Type="http://schemas.openxmlformats.org/officeDocument/2006/relationships/slideLayout" Target="../slideLayouts/slideLayout10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Title Placeholder 1">
            <a:extLst>
              <a:ext uri="{FF2B5EF4-FFF2-40B4-BE49-F238E27FC236}">
                <a16:creationId xmlns:a16="http://schemas.microsoft.com/office/drawing/2014/main" id="{ED3846F0-8B51-3949-A743-D0A2F3BA4F97}"/>
              </a:ext>
            </a:extLst>
          </p:cNvPr>
          <p:cNvSpPr>
            <a:spLocks noGrp="1"/>
          </p:cNvSpPr>
          <p:nvPr>
            <p:ph type="title"/>
          </p:nvPr>
        </p:nvSpPr>
        <p:spPr>
          <a:xfrm>
            <a:off x="500784" y="228494"/>
            <a:ext cx="11233150" cy="307777"/>
          </a:xfrm>
          <a:prstGeom prst="rect">
            <a:avLst/>
          </a:prstGeom>
        </p:spPr>
        <p:txBody>
          <a:bodyPr vert="horz" wrap="square" lIns="0" tIns="0" rIns="0" bIns="0" rtlCol="0" anchor="ctr" anchorCtr="0">
            <a:spAutoFit/>
          </a:bodyPr>
          <a:lstStyle/>
          <a:p>
            <a:r>
              <a:rPr lang="en-US"/>
              <a:t>Click to edit Master title style</a:t>
            </a:r>
          </a:p>
        </p:txBody>
      </p:sp>
      <p:sp>
        <p:nvSpPr>
          <p:cNvPr id="12" name="Text Placeholder 2">
            <a:extLst>
              <a:ext uri="{FF2B5EF4-FFF2-40B4-BE49-F238E27FC236}">
                <a16:creationId xmlns:a16="http://schemas.microsoft.com/office/drawing/2014/main" id="{7AE77CE7-B05B-CB4E-8393-3A4CE76B8338}"/>
              </a:ext>
            </a:extLst>
          </p:cNvPr>
          <p:cNvSpPr>
            <a:spLocks noGrp="1"/>
          </p:cNvSpPr>
          <p:nvPr>
            <p:ph type="body" idx="1"/>
          </p:nvPr>
        </p:nvSpPr>
        <p:spPr>
          <a:xfrm>
            <a:off x="481013" y="1371600"/>
            <a:ext cx="11233150" cy="4721226"/>
          </a:xfrm>
          <a:prstGeom prst="rect">
            <a:avLst/>
          </a:prstGeom>
        </p:spPr>
        <p:txBody>
          <a:bodyPr vert="horz" lIns="0" tIns="0" rIns="0" bIns="0" rtlCol="0">
            <a:noAutofit/>
          </a:bodyPr>
          <a:lstStyle/>
          <a:p>
            <a:pPr marL="177800" lvl="0" indent="-177800">
              <a:spcBef>
                <a:spcPts val="600"/>
              </a:spcBef>
              <a:spcAft>
                <a:spcPts val="600"/>
              </a:spcAft>
              <a:buClr>
                <a:srgbClr val="02A3D5"/>
              </a:buClr>
              <a:buSzPct val="90000"/>
            </a:pPr>
            <a:r>
              <a:rPr lang="en-US"/>
              <a:t>Click to edit Master text styles</a:t>
            </a:r>
          </a:p>
          <a:p>
            <a:pPr marL="355600" lvl="1" indent="-177800">
              <a:spcBef>
                <a:spcPts val="600"/>
              </a:spcBef>
              <a:spcAft>
                <a:spcPts val="600"/>
              </a:spcAft>
              <a:buClrTx/>
              <a:buSzPct val="90000"/>
            </a:pPr>
            <a:r>
              <a:rPr lang="en-US"/>
              <a:t>Second level</a:t>
            </a:r>
          </a:p>
          <a:p>
            <a:pPr marL="533400" lvl="2" indent="-179388">
              <a:spcBef>
                <a:spcPts val="600"/>
              </a:spcBef>
              <a:spcAft>
                <a:spcPts val="600"/>
              </a:spcAft>
              <a:buClrTx/>
              <a:buSzPct val="90000"/>
            </a:pPr>
            <a:r>
              <a:rPr lang="en-US"/>
              <a:t>Third level</a:t>
            </a:r>
          </a:p>
        </p:txBody>
      </p:sp>
      <p:sp>
        <p:nvSpPr>
          <p:cNvPr id="10" name="Slide Number Placeholder 5">
            <a:extLst>
              <a:ext uri="{FF2B5EF4-FFF2-40B4-BE49-F238E27FC236}">
                <a16:creationId xmlns:a16="http://schemas.microsoft.com/office/drawing/2014/main" id="{7DB4AC66-245C-4DD1-ACF4-02E89E2A4E02}"/>
              </a:ext>
            </a:extLst>
          </p:cNvPr>
          <p:cNvSpPr txBox="1">
            <a:spLocks/>
          </p:cNvSpPr>
          <p:nvPr/>
        </p:nvSpPr>
        <p:spPr>
          <a:xfrm>
            <a:off x="11151407" y="6462657"/>
            <a:ext cx="549287" cy="153888"/>
          </a:xfrm>
          <a:prstGeom prst="rect">
            <a:avLst/>
          </a:prstGeom>
        </p:spPr>
        <p:txBody>
          <a:bodyPr vert="horz" wrap="square" lIns="0" tIns="0" rIns="0" bIns="0" rtlCol="0" anchor="ctr">
            <a:spAutoFit/>
          </a:bodyPr>
          <a:lstStyle>
            <a:defPPr>
              <a:defRPr lang="en-US"/>
            </a:defPPr>
            <a:lvl1pPr marL="0" algn="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704619B-9823-F845-874B-2390AC991BC7}" type="slidenum">
              <a:rPr lang="en-US" smtClean="0">
                <a:solidFill>
                  <a:schemeClr val="accent1"/>
                </a:solidFill>
              </a:rPr>
              <a:pPr/>
              <a:t>‹#›</a:t>
            </a:fld>
            <a:endParaRPr lang="en-US">
              <a:solidFill>
                <a:schemeClr val="accent1"/>
              </a:solidFill>
            </a:endParaRPr>
          </a:p>
        </p:txBody>
      </p:sp>
      <p:sp>
        <p:nvSpPr>
          <p:cNvPr id="15" name="Google Shape;67;p8">
            <a:extLst>
              <a:ext uri="{FF2B5EF4-FFF2-40B4-BE49-F238E27FC236}">
                <a16:creationId xmlns:a16="http://schemas.microsoft.com/office/drawing/2014/main" id="{F9631FCF-90D0-4119-A84E-61000B1D4D65}"/>
              </a:ext>
            </a:extLst>
          </p:cNvPr>
          <p:cNvSpPr/>
          <p:nvPr/>
        </p:nvSpPr>
        <p:spPr>
          <a:xfrm flipV="1">
            <a:off x="-1" y="772425"/>
            <a:ext cx="12195175" cy="45719"/>
          </a:xfrm>
          <a:prstGeom prst="rect">
            <a:avLst/>
          </a:prstGeom>
          <a:solidFill>
            <a:srgbClr val="EEEE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87D7E8"/>
              </a:solidFill>
            </a:endParaRPr>
          </a:p>
        </p:txBody>
      </p:sp>
      <p:pic>
        <p:nvPicPr>
          <p:cNvPr id="16" name="Google Shape;19;p2">
            <a:extLst>
              <a:ext uri="{FF2B5EF4-FFF2-40B4-BE49-F238E27FC236}">
                <a16:creationId xmlns:a16="http://schemas.microsoft.com/office/drawing/2014/main" id="{60F92D07-DD6D-42D9-8C41-4303F4926025}"/>
              </a:ext>
            </a:extLst>
          </p:cNvPr>
          <p:cNvPicPr preferRelativeResize="0"/>
          <p:nvPr userDrawn="1"/>
        </p:nvPicPr>
        <p:blipFill>
          <a:blip r:embed="rId36">
            <a:extLst>
              <a:ext uri="{96DAC541-7B7A-43D3-8B79-37D633B846F1}">
                <asvg:svgBlip xmlns:asvg="http://schemas.microsoft.com/office/drawing/2016/SVG/main" r:embed="rId37"/>
              </a:ext>
            </a:extLst>
          </a:blip>
          <a:srcRect/>
          <a:stretch/>
        </p:blipFill>
        <p:spPr>
          <a:xfrm>
            <a:off x="10191751" y="226072"/>
            <a:ext cx="1534999" cy="340218"/>
          </a:xfrm>
          <a:prstGeom prst="rect">
            <a:avLst/>
          </a:prstGeom>
          <a:noFill/>
          <a:ln>
            <a:noFill/>
          </a:ln>
        </p:spPr>
      </p:pic>
      <p:sp>
        <p:nvSpPr>
          <p:cNvPr id="14" name="TextBox 13">
            <a:extLst>
              <a:ext uri="{FF2B5EF4-FFF2-40B4-BE49-F238E27FC236}">
                <a16:creationId xmlns:a16="http://schemas.microsoft.com/office/drawing/2014/main" id="{9275EE53-20E5-0A3F-967F-677865C49792}"/>
              </a:ext>
            </a:extLst>
          </p:cNvPr>
          <p:cNvSpPr txBox="1"/>
          <p:nvPr userDrawn="1"/>
        </p:nvSpPr>
        <p:spPr>
          <a:xfrm>
            <a:off x="481013" y="6400799"/>
            <a:ext cx="3787774" cy="184666"/>
          </a:xfrm>
          <a:prstGeom prst="rect">
            <a:avLst/>
          </a:prstGeom>
          <a:noFill/>
        </p:spPr>
        <p:txBody>
          <a:bodyPr wrap="square" lIns="0" rIns="0" rtlCol="0"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600" b="0" i="0" u="none" strike="noStrike" kern="0" cap="none" spc="0" normalizeH="0" baseline="0" noProof="0">
                <a:ln>
                  <a:noFill/>
                </a:ln>
                <a:solidFill>
                  <a:srgbClr val="8D9CA9"/>
                </a:solidFill>
                <a:effectLst/>
                <a:uLnTx/>
                <a:uFillTx/>
                <a:latin typeface="+mn-lt"/>
                <a:ea typeface="Roboto"/>
                <a:cs typeface="Roboto"/>
                <a:sym typeface="Roboto"/>
              </a:rPr>
              <a:t>© 2025 Dow Jones Energy Limited. All rights reserved</a:t>
            </a:r>
            <a:r>
              <a:rPr kumimoji="0" lang="en-US" sz="600" b="0" i="0" u="none" strike="noStrike" kern="0" cap="none" spc="0" normalizeH="0" baseline="0" noProof="0">
                <a:ln>
                  <a:noFill/>
                </a:ln>
                <a:solidFill>
                  <a:srgbClr val="FFFFFF">
                    <a:lumMod val="65000"/>
                  </a:srgbClr>
                </a:solidFill>
                <a:effectLst/>
                <a:uLnTx/>
                <a:uFillTx/>
                <a:latin typeface="+mn-lt"/>
                <a:ea typeface="Roboto"/>
                <a:cs typeface="Roboto"/>
                <a:sym typeface="Roboto"/>
              </a:rPr>
              <a:t>.</a:t>
            </a:r>
            <a:endParaRPr kumimoji="0" lang="en-US" sz="1100" b="0" i="0" u="none" strike="noStrike" kern="0" cap="none" spc="0" normalizeH="0" baseline="0" noProof="0">
              <a:ln>
                <a:noFill/>
              </a:ln>
              <a:solidFill>
                <a:srgbClr val="FFFFFF">
                  <a:lumMod val="65000"/>
                </a:srgbClr>
              </a:solidFill>
              <a:effectLst/>
              <a:uLnTx/>
              <a:uFillTx/>
              <a:latin typeface="+mn-lt"/>
              <a:ea typeface="Roboto"/>
              <a:cs typeface="Roboto"/>
              <a:sym typeface="Roboto"/>
            </a:endParaRPr>
          </a:p>
        </p:txBody>
      </p:sp>
    </p:spTree>
    <p:extLst>
      <p:ext uri="{BB962C8B-B14F-4D97-AF65-F5344CB8AC3E}">
        <p14:creationId xmlns:p14="http://schemas.microsoft.com/office/powerpoint/2010/main" val="1732658620"/>
      </p:ext>
    </p:extLst>
  </p:cSld>
  <p:clrMap bg1="lt1" tx1="dk1" bg2="lt2" tx2="dk2" accent1="accent1" accent2="accent2" accent3="accent3" accent4="accent4" accent5="accent5" accent6="accent6" hlink="hlink" folHlink="folHlink"/>
  <p:sldLayoutIdLst>
    <p:sldLayoutId id="2147483855" r:id="rId1"/>
    <p:sldLayoutId id="2147483661" r:id="rId2"/>
    <p:sldLayoutId id="2147483662" r:id="rId3"/>
    <p:sldLayoutId id="2147483768" r:id="rId4"/>
    <p:sldLayoutId id="2147483857" r:id="rId5"/>
    <p:sldLayoutId id="2147483769" r:id="rId6"/>
    <p:sldLayoutId id="2147483672" r:id="rId7"/>
    <p:sldLayoutId id="2147483664" r:id="rId8"/>
    <p:sldLayoutId id="2147483665" r:id="rId9"/>
    <p:sldLayoutId id="2147483737" r:id="rId10"/>
    <p:sldLayoutId id="2147483858" r:id="rId11"/>
    <p:sldLayoutId id="2147483859" r:id="rId12"/>
    <p:sldLayoutId id="2147483860" r:id="rId13"/>
    <p:sldLayoutId id="2147483715" r:id="rId14"/>
    <p:sldLayoutId id="2147483861" r:id="rId15"/>
    <p:sldLayoutId id="2147483862" r:id="rId16"/>
    <p:sldLayoutId id="2147483863" r:id="rId17"/>
    <p:sldLayoutId id="2147483866" r:id="rId18"/>
    <p:sldLayoutId id="2147483867" r:id="rId19"/>
    <p:sldLayoutId id="2147483872" r:id="rId20"/>
    <p:sldLayoutId id="2147483873" r:id="rId21"/>
    <p:sldLayoutId id="2147483874" r:id="rId22"/>
    <p:sldLayoutId id="2147483875" r:id="rId23"/>
    <p:sldLayoutId id="2147483865" r:id="rId24"/>
    <p:sldLayoutId id="2147483864" r:id="rId25"/>
    <p:sldLayoutId id="2147483868" r:id="rId26"/>
    <p:sldLayoutId id="2147483869" r:id="rId27"/>
    <p:sldLayoutId id="2147483870" r:id="rId28"/>
    <p:sldLayoutId id="2147483871" r:id="rId29"/>
    <p:sldLayoutId id="2147483698" r:id="rId30"/>
    <p:sldLayoutId id="2147483876" r:id="rId31"/>
    <p:sldLayoutId id="2147483884" r:id="rId32"/>
    <p:sldLayoutId id="2147483885" r:id="rId33"/>
    <p:sldLayoutId id="2147483886" r:id="rId34"/>
  </p:sldLayoutIdLst>
  <p:hf sldNum="0" hdr="0" ftr="0" dt="0"/>
  <p:txStyles>
    <p:titleStyle>
      <a:lvl1pPr algn="l" defTabSz="914400" rtl="0" eaLnBrk="1" latinLnBrk="0" hangingPunct="1">
        <a:lnSpc>
          <a:spcPct val="100000"/>
        </a:lnSpc>
        <a:spcBef>
          <a:spcPct val="0"/>
        </a:spcBef>
        <a:buNone/>
        <a:defRPr sz="2000" b="0" kern="1200">
          <a:solidFill>
            <a:schemeClr val="accent2"/>
          </a:solidFill>
          <a:latin typeface="+mj-lt"/>
          <a:ea typeface="Arial" panose="02000000000000000000" pitchFamily="2" charset="0"/>
          <a:cs typeface="+mj-cs"/>
        </a:defRPr>
      </a:lvl1pPr>
    </p:titleStyle>
    <p:bodyStyle>
      <a:lvl1pPr marL="171450" indent="-171450" algn="l" defTabSz="914400" rtl="0" eaLnBrk="1" latinLnBrk="0" hangingPunct="1">
        <a:lnSpc>
          <a:spcPct val="100000"/>
        </a:lnSpc>
        <a:spcBef>
          <a:spcPts val="1000"/>
        </a:spcBef>
        <a:buClr>
          <a:schemeClr val="accent1"/>
        </a:buClr>
        <a:buFont typeface="Wingdings 2" panose="05020102010507070707" pitchFamily="18" charset="2"/>
        <a:buChar char=""/>
        <a:tabLst/>
        <a:defRPr lang="en-US" sz="1800" b="0" kern="1200" baseline="0" dirty="0" smtClean="0">
          <a:solidFill>
            <a:schemeClr val="accent2"/>
          </a:solidFill>
          <a:latin typeface="+mn-lt"/>
          <a:ea typeface="Arial" panose="02000000000000000000" pitchFamily="2" charset="0"/>
          <a:cs typeface="+mn-cs"/>
        </a:defRPr>
      </a:lvl1pPr>
      <a:lvl2pPr marL="344488" indent="-173038" algn="l" defTabSz="914400" rtl="0" eaLnBrk="1" latinLnBrk="0" hangingPunct="1">
        <a:lnSpc>
          <a:spcPct val="100000"/>
        </a:lnSpc>
        <a:spcBef>
          <a:spcPts val="1000"/>
        </a:spcBef>
        <a:buClr>
          <a:schemeClr val="tx1"/>
        </a:buClr>
        <a:buFont typeface="Wingdings 2" panose="05020102010507070707" pitchFamily="18" charset="2"/>
        <a:buChar char="¡"/>
        <a:tabLst/>
        <a:defRPr lang="en-US" sz="1600" kern="1200" baseline="0" dirty="0" smtClean="0">
          <a:solidFill>
            <a:schemeClr val="accent2"/>
          </a:solidFill>
          <a:latin typeface="+mn-lt"/>
          <a:ea typeface="Arial" panose="02000000000000000000" pitchFamily="2" charset="0"/>
          <a:cs typeface="+mn-cs"/>
        </a:defRPr>
      </a:lvl2pPr>
      <a:lvl3pPr marL="515938" indent="-171450" algn="l" defTabSz="914400" rtl="0" eaLnBrk="1" latinLnBrk="0" hangingPunct="1">
        <a:lnSpc>
          <a:spcPct val="100000"/>
        </a:lnSpc>
        <a:spcBef>
          <a:spcPts val="1000"/>
        </a:spcBef>
        <a:buClr>
          <a:schemeClr val="tx1"/>
        </a:buClr>
        <a:buFont typeface="Courier New" panose="02070309020205020404" pitchFamily="49" charset="0"/>
        <a:buChar char="o"/>
        <a:tabLst/>
        <a:defRPr lang="en-US" sz="1400" kern="1200" baseline="0" dirty="0" smtClean="0">
          <a:solidFill>
            <a:schemeClr val="accent2"/>
          </a:solidFill>
          <a:latin typeface="+mn-lt"/>
          <a:ea typeface="Arial" panose="02000000000000000000" pitchFamily="2" charset="0"/>
          <a:cs typeface="+mn-cs"/>
        </a:defRPr>
      </a:lvl3pPr>
      <a:lvl4pPr marL="1657350" indent="-28575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400" kern="1200">
          <a:solidFill>
            <a:schemeClr val="tx1"/>
          </a:solidFill>
          <a:latin typeface="+mn-lt"/>
          <a:ea typeface="+mn-ea"/>
          <a:cs typeface="+mn-cs"/>
        </a:defRPr>
      </a:lvl2pPr>
      <a:lvl3pPr marL="914400" algn="l" defTabSz="914400" rtl="0" eaLnBrk="1" latinLnBrk="0" hangingPunct="1">
        <a:defRPr sz="1400" kern="1200">
          <a:solidFill>
            <a:schemeClr val="tx1"/>
          </a:solidFill>
          <a:latin typeface="+mn-lt"/>
          <a:ea typeface="+mn-ea"/>
          <a:cs typeface="+mn-cs"/>
        </a:defRPr>
      </a:lvl3pPr>
      <a:lvl4pPr marL="1371600" algn="l" defTabSz="914400" rtl="0" eaLnBrk="1" latinLnBrk="0" hangingPunct="1">
        <a:defRPr sz="1400" kern="1200">
          <a:solidFill>
            <a:schemeClr val="tx1"/>
          </a:solidFill>
          <a:latin typeface="+mn-lt"/>
          <a:ea typeface="+mn-ea"/>
          <a:cs typeface="+mn-cs"/>
        </a:defRPr>
      </a:lvl4pPr>
      <a:lvl5pPr marL="1828800" algn="l" defTabSz="914400" rtl="0" eaLnBrk="1" latinLnBrk="0" hangingPunct="1">
        <a:defRPr sz="1400" kern="1200">
          <a:solidFill>
            <a:schemeClr val="tx1"/>
          </a:solidFill>
          <a:latin typeface="+mn-lt"/>
          <a:ea typeface="+mn-ea"/>
          <a:cs typeface="+mn-cs"/>
        </a:defRPr>
      </a:lvl5pPr>
      <a:lvl6pPr marL="2286000" algn="l" defTabSz="914400" rtl="0" eaLnBrk="1" latinLnBrk="0" hangingPunct="1">
        <a:defRPr sz="1400" kern="1200">
          <a:solidFill>
            <a:schemeClr val="tx1"/>
          </a:solidFill>
          <a:latin typeface="+mn-lt"/>
          <a:ea typeface="+mn-ea"/>
          <a:cs typeface="+mn-cs"/>
        </a:defRPr>
      </a:lvl6pPr>
      <a:lvl7pPr marL="2743200" algn="l" defTabSz="914400" rtl="0" eaLnBrk="1" latinLnBrk="0" hangingPunct="1">
        <a:defRPr sz="1400" kern="1200">
          <a:solidFill>
            <a:schemeClr val="tx1"/>
          </a:solidFill>
          <a:latin typeface="+mn-lt"/>
          <a:ea typeface="+mn-ea"/>
          <a:cs typeface="+mn-cs"/>
        </a:defRPr>
      </a:lvl7pPr>
      <a:lvl8pPr marL="3200400" algn="l" defTabSz="914400" rtl="0" eaLnBrk="1" latinLnBrk="0" hangingPunct="1">
        <a:defRPr sz="1400" kern="1200">
          <a:solidFill>
            <a:schemeClr val="tx1"/>
          </a:solidFill>
          <a:latin typeface="+mn-lt"/>
          <a:ea typeface="+mn-ea"/>
          <a:cs typeface="+mn-cs"/>
        </a:defRPr>
      </a:lvl8pPr>
      <a:lvl9pPr marL="3657600" algn="l" defTabSz="914400"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03">
          <p15:clr>
            <a:srgbClr val="F26B43"/>
          </p15:clr>
        </p15:guide>
        <p15:guide id="2" pos="7379">
          <p15:clr>
            <a:srgbClr val="F26B43"/>
          </p15:clr>
        </p15:guide>
        <p15:guide id="4" orient="horz" pos="1185">
          <p15:clr>
            <a:srgbClr val="F26B43"/>
          </p15:clr>
        </p15:guide>
        <p15:guide id="7" orient="horz" pos="3888">
          <p15:clr>
            <a:srgbClr val="F26B43"/>
          </p15:clr>
        </p15:guide>
        <p15:guide id="8" orient="horz" pos="528">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Title Placeholder 1">
            <a:extLst>
              <a:ext uri="{FF2B5EF4-FFF2-40B4-BE49-F238E27FC236}">
                <a16:creationId xmlns:a16="http://schemas.microsoft.com/office/drawing/2014/main" id="{ED3846F0-8B51-3949-A743-D0A2F3BA4F97}"/>
              </a:ext>
            </a:extLst>
          </p:cNvPr>
          <p:cNvSpPr>
            <a:spLocks noGrp="1"/>
          </p:cNvSpPr>
          <p:nvPr>
            <p:ph type="title"/>
          </p:nvPr>
        </p:nvSpPr>
        <p:spPr>
          <a:xfrm>
            <a:off x="500784" y="228494"/>
            <a:ext cx="11233150" cy="307777"/>
          </a:xfrm>
          <a:prstGeom prst="rect">
            <a:avLst/>
          </a:prstGeom>
        </p:spPr>
        <p:txBody>
          <a:bodyPr vert="horz" wrap="square" lIns="0" tIns="0" rIns="0" bIns="0" rtlCol="0" anchor="ctr" anchorCtr="0">
            <a:spAutoFit/>
          </a:bodyPr>
          <a:lstStyle/>
          <a:p>
            <a:r>
              <a:rPr lang="en-US"/>
              <a:t>Click to edit Master title style</a:t>
            </a:r>
          </a:p>
        </p:txBody>
      </p:sp>
      <p:sp>
        <p:nvSpPr>
          <p:cNvPr id="12" name="Text Placeholder 2">
            <a:extLst>
              <a:ext uri="{FF2B5EF4-FFF2-40B4-BE49-F238E27FC236}">
                <a16:creationId xmlns:a16="http://schemas.microsoft.com/office/drawing/2014/main" id="{7AE77CE7-B05B-CB4E-8393-3A4CE76B8338}"/>
              </a:ext>
            </a:extLst>
          </p:cNvPr>
          <p:cNvSpPr>
            <a:spLocks noGrp="1"/>
          </p:cNvSpPr>
          <p:nvPr>
            <p:ph type="body" idx="1"/>
          </p:nvPr>
        </p:nvSpPr>
        <p:spPr>
          <a:xfrm>
            <a:off x="481013" y="1371600"/>
            <a:ext cx="11233150" cy="4721226"/>
          </a:xfrm>
          <a:prstGeom prst="rect">
            <a:avLst/>
          </a:prstGeom>
        </p:spPr>
        <p:txBody>
          <a:bodyPr vert="horz" lIns="0" tIns="0" rIns="0" bIns="0" rtlCol="0">
            <a:noAutofit/>
          </a:bodyPr>
          <a:lstStyle/>
          <a:p>
            <a:pPr marL="177800" lvl="0" indent="-177800">
              <a:spcBef>
                <a:spcPts val="600"/>
              </a:spcBef>
              <a:spcAft>
                <a:spcPts val="600"/>
              </a:spcAft>
              <a:buClr>
                <a:srgbClr val="02A3D5"/>
              </a:buClr>
              <a:buSzPct val="90000"/>
            </a:pPr>
            <a:r>
              <a:rPr lang="en-US"/>
              <a:t>Click to edit Master text styles</a:t>
            </a:r>
          </a:p>
          <a:p>
            <a:pPr marL="355600" lvl="1" indent="-177800">
              <a:spcBef>
                <a:spcPts val="600"/>
              </a:spcBef>
              <a:spcAft>
                <a:spcPts val="600"/>
              </a:spcAft>
              <a:buClrTx/>
              <a:buSzPct val="90000"/>
            </a:pPr>
            <a:r>
              <a:rPr lang="en-US"/>
              <a:t>Second level</a:t>
            </a:r>
          </a:p>
          <a:p>
            <a:pPr marL="533400" lvl="2" indent="-179388">
              <a:spcBef>
                <a:spcPts val="600"/>
              </a:spcBef>
              <a:spcAft>
                <a:spcPts val="600"/>
              </a:spcAft>
              <a:buClrTx/>
              <a:buSzPct val="90000"/>
            </a:pPr>
            <a:r>
              <a:rPr lang="en-US"/>
              <a:t>Third level</a:t>
            </a:r>
          </a:p>
        </p:txBody>
      </p:sp>
      <p:sp>
        <p:nvSpPr>
          <p:cNvPr id="10" name="Slide Number Placeholder 5">
            <a:extLst>
              <a:ext uri="{FF2B5EF4-FFF2-40B4-BE49-F238E27FC236}">
                <a16:creationId xmlns:a16="http://schemas.microsoft.com/office/drawing/2014/main" id="{7DB4AC66-245C-4DD1-ACF4-02E89E2A4E02}"/>
              </a:ext>
            </a:extLst>
          </p:cNvPr>
          <p:cNvSpPr txBox="1">
            <a:spLocks/>
          </p:cNvSpPr>
          <p:nvPr/>
        </p:nvSpPr>
        <p:spPr>
          <a:xfrm>
            <a:off x="11151407" y="6462657"/>
            <a:ext cx="549287" cy="153888"/>
          </a:xfrm>
          <a:prstGeom prst="rect">
            <a:avLst/>
          </a:prstGeom>
        </p:spPr>
        <p:txBody>
          <a:bodyPr vert="horz" wrap="square" lIns="0" tIns="0" rIns="0" bIns="0" rtlCol="0" anchor="ctr">
            <a:spAutoFit/>
          </a:bodyPr>
          <a:lstStyle>
            <a:defPPr>
              <a:defRPr lang="en-US"/>
            </a:defPPr>
            <a:lvl1pPr marL="0" algn="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704619B-9823-F845-874B-2390AC991BC7}" type="slidenum">
              <a:rPr lang="en-US" smtClean="0">
                <a:solidFill>
                  <a:schemeClr val="accent1"/>
                </a:solidFill>
              </a:rPr>
              <a:pPr/>
              <a:t>‹#›</a:t>
            </a:fld>
            <a:endParaRPr lang="en-US">
              <a:solidFill>
                <a:schemeClr val="accent1"/>
              </a:solidFill>
            </a:endParaRPr>
          </a:p>
        </p:txBody>
      </p:sp>
      <p:sp>
        <p:nvSpPr>
          <p:cNvPr id="15" name="Google Shape;67;p8">
            <a:extLst>
              <a:ext uri="{FF2B5EF4-FFF2-40B4-BE49-F238E27FC236}">
                <a16:creationId xmlns:a16="http://schemas.microsoft.com/office/drawing/2014/main" id="{F9631FCF-90D0-4119-A84E-61000B1D4D65}"/>
              </a:ext>
            </a:extLst>
          </p:cNvPr>
          <p:cNvSpPr/>
          <p:nvPr/>
        </p:nvSpPr>
        <p:spPr>
          <a:xfrm flipV="1">
            <a:off x="-1" y="772425"/>
            <a:ext cx="12195175" cy="45719"/>
          </a:xfrm>
          <a:prstGeom prst="rect">
            <a:avLst/>
          </a:prstGeom>
          <a:solidFill>
            <a:srgbClr val="EEEE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87D7E8"/>
              </a:solidFill>
            </a:endParaRPr>
          </a:p>
        </p:txBody>
      </p:sp>
      <p:pic>
        <p:nvPicPr>
          <p:cNvPr id="16" name="Google Shape;19;p2">
            <a:extLst>
              <a:ext uri="{FF2B5EF4-FFF2-40B4-BE49-F238E27FC236}">
                <a16:creationId xmlns:a16="http://schemas.microsoft.com/office/drawing/2014/main" id="{60F92D07-DD6D-42D9-8C41-4303F4926025}"/>
              </a:ext>
            </a:extLst>
          </p:cNvPr>
          <p:cNvPicPr preferRelativeResize="0"/>
          <p:nvPr userDrawn="1"/>
        </p:nvPicPr>
        <p:blipFill>
          <a:blip r:embed="rId38">
            <a:extLst>
              <a:ext uri="{96DAC541-7B7A-43D3-8B79-37D633B846F1}">
                <asvg:svgBlip xmlns:asvg="http://schemas.microsoft.com/office/drawing/2016/SVG/main" r:embed="rId39"/>
              </a:ext>
            </a:extLst>
          </a:blip>
          <a:srcRect/>
          <a:stretch/>
        </p:blipFill>
        <p:spPr>
          <a:xfrm>
            <a:off x="10191751" y="226072"/>
            <a:ext cx="1534999" cy="340218"/>
          </a:xfrm>
          <a:prstGeom prst="rect">
            <a:avLst/>
          </a:prstGeom>
          <a:noFill/>
          <a:ln>
            <a:noFill/>
          </a:ln>
        </p:spPr>
      </p:pic>
      <p:sp>
        <p:nvSpPr>
          <p:cNvPr id="14" name="TextBox 13">
            <a:extLst>
              <a:ext uri="{FF2B5EF4-FFF2-40B4-BE49-F238E27FC236}">
                <a16:creationId xmlns:a16="http://schemas.microsoft.com/office/drawing/2014/main" id="{9275EE53-20E5-0A3F-967F-677865C49792}"/>
              </a:ext>
            </a:extLst>
          </p:cNvPr>
          <p:cNvSpPr txBox="1"/>
          <p:nvPr userDrawn="1"/>
        </p:nvSpPr>
        <p:spPr>
          <a:xfrm>
            <a:off x="481013" y="6400799"/>
            <a:ext cx="3787774" cy="184666"/>
          </a:xfrm>
          <a:prstGeom prst="rect">
            <a:avLst/>
          </a:prstGeom>
          <a:noFill/>
        </p:spPr>
        <p:txBody>
          <a:bodyPr wrap="square" lIns="0" rIns="0" rtlCol="0"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600" b="0" i="0" u="none" strike="noStrike" kern="0" cap="none" spc="0" normalizeH="0" baseline="0" noProof="0">
                <a:ln>
                  <a:noFill/>
                </a:ln>
                <a:solidFill>
                  <a:srgbClr val="8D9CA9"/>
                </a:solidFill>
                <a:effectLst/>
                <a:uLnTx/>
                <a:uFillTx/>
                <a:latin typeface="+mn-lt"/>
                <a:ea typeface="Roboto"/>
                <a:cs typeface="Roboto"/>
                <a:sym typeface="Roboto"/>
              </a:rPr>
              <a:t>© 2025 Dow Jones Energy Limited. All rights reserved</a:t>
            </a:r>
            <a:r>
              <a:rPr kumimoji="0" lang="en-US" sz="600" b="0" i="0" u="none" strike="noStrike" kern="0" cap="none" spc="0" normalizeH="0" baseline="0" noProof="0">
                <a:ln>
                  <a:noFill/>
                </a:ln>
                <a:solidFill>
                  <a:srgbClr val="FFFFFF">
                    <a:lumMod val="65000"/>
                  </a:srgbClr>
                </a:solidFill>
                <a:effectLst/>
                <a:uLnTx/>
                <a:uFillTx/>
                <a:latin typeface="+mn-lt"/>
                <a:ea typeface="Roboto"/>
                <a:cs typeface="Roboto"/>
                <a:sym typeface="Roboto"/>
              </a:rPr>
              <a:t>.</a:t>
            </a:r>
            <a:endParaRPr kumimoji="0" lang="en-US" sz="1100" b="0" i="0" u="none" strike="noStrike" kern="0" cap="none" spc="0" normalizeH="0" baseline="0" noProof="0">
              <a:ln>
                <a:noFill/>
              </a:ln>
              <a:solidFill>
                <a:srgbClr val="FFFFFF">
                  <a:lumMod val="65000"/>
                </a:srgbClr>
              </a:solidFill>
              <a:effectLst/>
              <a:uLnTx/>
              <a:uFillTx/>
              <a:latin typeface="+mn-lt"/>
              <a:ea typeface="Roboto"/>
              <a:cs typeface="Roboto"/>
              <a:sym typeface="Roboto"/>
            </a:endParaRPr>
          </a:p>
        </p:txBody>
      </p:sp>
    </p:spTree>
    <p:extLst>
      <p:ext uri="{BB962C8B-B14F-4D97-AF65-F5344CB8AC3E}">
        <p14:creationId xmlns:p14="http://schemas.microsoft.com/office/powerpoint/2010/main" val="1596641078"/>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673"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8" r:id="rId12"/>
    <p:sldLayoutId id="2147483829" r:id="rId13"/>
    <p:sldLayoutId id="2147483830" r:id="rId14"/>
    <p:sldLayoutId id="2147483831" r:id="rId15"/>
    <p:sldLayoutId id="2147483832" r:id="rId16"/>
    <p:sldLayoutId id="2147483833" r:id="rId17"/>
    <p:sldLayoutId id="2147483834" r:id="rId18"/>
    <p:sldLayoutId id="2147483835" r:id="rId19"/>
    <p:sldLayoutId id="2147483836" r:id="rId20"/>
    <p:sldLayoutId id="2147483837" r:id="rId21"/>
    <p:sldLayoutId id="2147483677" r:id="rId22"/>
    <p:sldLayoutId id="2147483839" r:id="rId23"/>
    <p:sldLayoutId id="2147483841" r:id="rId24"/>
    <p:sldLayoutId id="2147483678" r:id="rId25"/>
    <p:sldLayoutId id="2147483679" r:id="rId26"/>
    <p:sldLayoutId id="2147483843" r:id="rId27"/>
    <p:sldLayoutId id="2147483666" r:id="rId28"/>
    <p:sldLayoutId id="2147483845" r:id="rId29"/>
    <p:sldLayoutId id="2147483846" r:id="rId30"/>
    <p:sldLayoutId id="2147483848" r:id="rId31"/>
    <p:sldLayoutId id="2147483849" r:id="rId32"/>
    <p:sldLayoutId id="2147483847" r:id="rId33"/>
    <p:sldLayoutId id="2147483850" r:id="rId34"/>
    <p:sldLayoutId id="2147483851" r:id="rId35"/>
    <p:sldLayoutId id="2147483854" r:id="rId36"/>
  </p:sldLayoutIdLst>
  <p:hf sldNum="0" hdr="0" ftr="0" dt="0"/>
  <p:txStyles>
    <p:titleStyle>
      <a:lvl1pPr algn="l" defTabSz="914400" rtl="0" eaLnBrk="1" latinLnBrk="0" hangingPunct="1">
        <a:lnSpc>
          <a:spcPct val="100000"/>
        </a:lnSpc>
        <a:spcBef>
          <a:spcPct val="0"/>
        </a:spcBef>
        <a:buNone/>
        <a:defRPr sz="2000" b="0" kern="1200">
          <a:solidFill>
            <a:schemeClr val="accent2"/>
          </a:solidFill>
          <a:latin typeface="+mj-lt"/>
          <a:ea typeface="Arial" panose="02000000000000000000" pitchFamily="2" charset="0"/>
          <a:cs typeface="+mj-cs"/>
        </a:defRPr>
      </a:lvl1pPr>
    </p:titleStyle>
    <p:bodyStyle>
      <a:lvl1pPr marL="171450" indent="-171450" algn="l" defTabSz="914400" rtl="0" eaLnBrk="1" latinLnBrk="0" hangingPunct="1">
        <a:lnSpc>
          <a:spcPct val="100000"/>
        </a:lnSpc>
        <a:spcBef>
          <a:spcPts val="1000"/>
        </a:spcBef>
        <a:buClr>
          <a:schemeClr val="accent1"/>
        </a:buClr>
        <a:buFont typeface="Wingdings 2" panose="05020102010507070707" pitchFamily="18" charset="2"/>
        <a:buChar char=""/>
        <a:tabLst/>
        <a:defRPr lang="en-US" sz="1800" b="0" kern="1200" baseline="0" dirty="0" smtClean="0">
          <a:solidFill>
            <a:schemeClr val="accent2"/>
          </a:solidFill>
          <a:latin typeface="+mn-lt"/>
          <a:ea typeface="Arial" panose="02000000000000000000" pitchFamily="2" charset="0"/>
          <a:cs typeface="+mn-cs"/>
        </a:defRPr>
      </a:lvl1pPr>
      <a:lvl2pPr marL="344488" indent="-173038" algn="l" defTabSz="914400" rtl="0" eaLnBrk="1" latinLnBrk="0" hangingPunct="1">
        <a:lnSpc>
          <a:spcPct val="100000"/>
        </a:lnSpc>
        <a:spcBef>
          <a:spcPts val="1000"/>
        </a:spcBef>
        <a:buClr>
          <a:schemeClr val="tx1"/>
        </a:buClr>
        <a:buFont typeface="Wingdings 2" panose="05020102010507070707" pitchFamily="18" charset="2"/>
        <a:buChar char="¡"/>
        <a:tabLst/>
        <a:defRPr lang="en-US" sz="1600" kern="1200" baseline="0" dirty="0" smtClean="0">
          <a:solidFill>
            <a:schemeClr val="accent2"/>
          </a:solidFill>
          <a:latin typeface="+mn-lt"/>
          <a:ea typeface="Arial" panose="02000000000000000000" pitchFamily="2" charset="0"/>
          <a:cs typeface="+mn-cs"/>
        </a:defRPr>
      </a:lvl2pPr>
      <a:lvl3pPr marL="515938" indent="-171450" algn="l" defTabSz="914400" rtl="0" eaLnBrk="1" latinLnBrk="0" hangingPunct="1">
        <a:lnSpc>
          <a:spcPct val="100000"/>
        </a:lnSpc>
        <a:spcBef>
          <a:spcPts val="1000"/>
        </a:spcBef>
        <a:buClr>
          <a:schemeClr val="tx1"/>
        </a:buClr>
        <a:buFont typeface="Courier New" panose="02070309020205020404" pitchFamily="49" charset="0"/>
        <a:buChar char="o"/>
        <a:tabLst/>
        <a:defRPr lang="en-US" sz="1400" kern="1200" baseline="0" dirty="0" smtClean="0">
          <a:solidFill>
            <a:schemeClr val="accent2"/>
          </a:solidFill>
          <a:latin typeface="+mn-lt"/>
          <a:ea typeface="Arial" panose="02000000000000000000" pitchFamily="2" charset="0"/>
          <a:cs typeface="+mn-cs"/>
        </a:defRPr>
      </a:lvl3pPr>
      <a:lvl4pPr marL="1657350" indent="-28575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400" kern="1200">
          <a:solidFill>
            <a:schemeClr val="tx1"/>
          </a:solidFill>
          <a:latin typeface="+mn-lt"/>
          <a:ea typeface="+mn-ea"/>
          <a:cs typeface="+mn-cs"/>
        </a:defRPr>
      </a:lvl2pPr>
      <a:lvl3pPr marL="914400" algn="l" defTabSz="914400" rtl="0" eaLnBrk="1" latinLnBrk="0" hangingPunct="1">
        <a:defRPr sz="1400" kern="1200">
          <a:solidFill>
            <a:schemeClr val="tx1"/>
          </a:solidFill>
          <a:latin typeface="+mn-lt"/>
          <a:ea typeface="+mn-ea"/>
          <a:cs typeface="+mn-cs"/>
        </a:defRPr>
      </a:lvl3pPr>
      <a:lvl4pPr marL="1371600" algn="l" defTabSz="914400" rtl="0" eaLnBrk="1" latinLnBrk="0" hangingPunct="1">
        <a:defRPr sz="1400" kern="1200">
          <a:solidFill>
            <a:schemeClr val="tx1"/>
          </a:solidFill>
          <a:latin typeface="+mn-lt"/>
          <a:ea typeface="+mn-ea"/>
          <a:cs typeface="+mn-cs"/>
        </a:defRPr>
      </a:lvl4pPr>
      <a:lvl5pPr marL="1828800" algn="l" defTabSz="914400" rtl="0" eaLnBrk="1" latinLnBrk="0" hangingPunct="1">
        <a:defRPr sz="1400" kern="1200">
          <a:solidFill>
            <a:schemeClr val="tx1"/>
          </a:solidFill>
          <a:latin typeface="+mn-lt"/>
          <a:ea typeface="+mn-ea"/>
          <a:cs typeface="+mn-cs"/>
        </a:defRPr>
      </a:lvl5pPr>
      <a:lvl6pPr marL="2286000" algn="l" defTabSz="914400" rtl="0" eaLnBrk="1" latinLnBrk="0" hangingPunct="1">
        <a:defRPr sz="1400" kern="1200">
          <a:solidFill>
            <a:schemeClr val="tx1"/>
          </a:solidFill>
          <a:latin typeface="+mn-lt"/>
          <a:ea typeface="+mn-ea"/>
          <a:cs typeface="+mn-cs"/>
        </a:defRPr>
      </a:lvl6pPr>
      <a:lvl7pPr marL="2743200" algn="l" defTabSz="914400" rtl="0" eaLnBrk="1" latinLnBrk="0" hangingPunct="1">
        <a:defRPr sz="1400" kern="1200">
          <a:solidFill>
            <a:schemeClr val="tx1"/>
          </a:solidFill>
          <a:latin typeface="+mn-lt"/>
          <a:ea typeface="+mn-ea"/>
          <a:cs typeface="+mn-cs"/>
        </a:defRPr>
      </a:lvl7pPr>
      <a:lvl8pPr marL="3200400" algn="l" defTabSz="914400" rtl="0" eaLnBrk="1" latinLnBrk="0" hangingPunct="1">
        <a:defRPr sz="1400" kern="1200">
          <a:solidFill>
            <a:schemeClr val="tx1"/>
          </a:solidFill>
          <a:latin typeface="+mn-lt"/>
          <a:ea typeface="+mn-ea"/>
          <a:cs typeface="+mn-cs"/>
        </a:defRPr>
      </a:lvl8pPr>
      <a:lvl9pPr marL="3657600" algn="l" defTabSz="914400"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03">
          <p15:clr>
            <a:srgbClr val="F26B43"/>
          </p15:clr>
        </p15:guide>
        <p15:guide id="2" pos="7379">
          <p15:clr>
            <a:srgbClr val="F26B43"/>
          </p15:clr>
        </p15:guide>
        <p15:guide id="4" orient="horz" pos="1185">
          <p15:clr>
            <a:srgbClr val="F26B43"/>
          </p15:clr>
        </p15:guide>
        <p15:guide id="7" orient="horz" pos="3888">
          <p15:clr>
            <a:srgbClr val="F26B43"/>
          </p15:clr>
        </p15:guide>
        <p15:guide id="8" orient="horz" pos="528">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81013" y="1711325"/>
            <a:ext cx="11233149" cy="461327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Placeholder 1"/>
          <p:cNvSpPr>
            <a:spLocks noGrp="1"/>
          </p:cNvSpPr>
          <p:nvPr>
            <p:ph type="title"/>
          </p:nvPr>
        </p:nvSpPr>
        <p:spPr>
          <a:xfrm>
            <a:off x="481013" y="776287"/>
            <a:ext cx="11233150" cy="792163"/>
          </a:xfrm>
          <a:prstGeom prst="rect">
            <a:avLst/>
          </a:prstGeom>
        </p:spPr>
        <p:txBody>
          <a:bodyPr vert="horz" lIns="0" tIns="0" rIns="0" bIns="0" rtlCol="0" anchor="ctr">
            <a:noAutofit/>
          </a:bodyPr>
          <a:lstStyle/>
          <a:p>
            <a:r>
              <a:rPr lang="en-US"/>
              <a:t>Slide titles can only be two lines. If you have a subtitle it can only be one line</a:t>
            </a:r>
          </a:p>
        </p:txBody>
      </p:sp>
      <p:sp>
        <p:nvSpPr>
          <p:cNvPr id="15" name="Footer Placeholder 4"/>
          <p:cNvSpPr>
            <a:spLocks noGrp="1"/>
          </p:cNvSpPr>
          <p:nvPr>
            <p:ph type="ftr" sz="quarter" idx="3"/>
          </p:nvPr>
        </p:nvSpPr>
        <p:spPr>
          <a:xfrm>
            <a:off x="480963" y="153257"/>
            <a:ext cx="5472113" cy="360000"/>
          </a:xfrm>
          <a:prstGeom prst="rect">
            <a:avLst/>
          </a:prstGeom>
        </p:spPr>
        <p:txBody>
          <a:bodyPr vert="horz" wrap="none" lIns="0" tIns="0" rIns="0" bIns="0" rtlCol="0" anchor="ctr"/>
          <a:lstStyle>
            <a:lvl1pPr algn="l">
              <a:defRPr sz="800" b="0">
                <a:solidFill>
                  <a:srgbClr val="8D9CA9"/>
                </a:solidFill>
                <a:latin typeface="+mj-lt"/>
                <a:ea typeface="Arial" panose="02000000000000000000" pitchFamily="2" charset="0"/>
              </a:defRPr>
            </a:lvl1pPr>
          </a:lstStyle>
          <a:p>
            <a:pPr>
              <a:defRPr/>
            </a:pPr>
            <a:r>
              <a:rPr lang="en-US"/>
              <a:t>Presentation | Month 2025</a:t>
            </a:r>
          </a:p>
        </p:txBody>
      </p:sp>
      <p:sp>
        <p:nvSpPr>
          <p:cNvPr id="13" name="Google Shape;67;p8">
            <a:extLst>
              <a:ext uri="{FF2B5EF4-FFF2-40B4-BE49-F238E27FC236}">
                <a16:creationId xmlns:a16="http://schemas.microsoft.com/office/drawing/2014/main" id="{7D805469-3C01-4AFC-B9E5-B84B29812892}"/>
              </a:ext>
            </a:extLst>
          </p:cNvPr>
          <p:cNvSpPr/>
          <p:nvPr/>
        </p:nvSpPr>
        <p:spPr>
          <a:xfrm flipV="1">
            <a:off x="0" y="607830"/>
            <a:ext cx="12195175" cy="45719"/>
          </a:xfrm>
          <a:prstGeom prst="rect">
            <a:avLst/>
          </a:prstGeom>
          <a:solidFill>
            <a:srgbClr val="EEEE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87D7E8"/>
              </a:solidFill>
            </a:endParaRPr>
          </a:p>
        </p:txBody>
      </p:sp>
      <p:sp>
        <p:nvSpPr>
          <p:cNvPr id="18" name="Slide Number Placeholder 5">
            <a:extLst>
              <a:ext uri="{FF2B5EF4-FFF2-40B4-BE49-F238E27FC236}">
                <a16:creationId xmlns:a16="http://schemas.microsoft.com/office/drawing/2014/main" id="{EAB4453B-5E79-402E-89FF-9B526E93EF81}"/>
              </a:ext>
            </a:extLst>
          </p:cNvPr>
          <p:cNvSpPr txBox="1">
            <a:spLocks/>
          </p:cNvSpPr>
          <p:nvPr/>
        </p:nvSpPr>
        <p:spPr>
          <a:xfrm>
            <a:off x="11151407" y="6462657"/>
            <a:ext cx="549287" cy="153888"/>
          </a:xfrm>
          <a:prstGeom prst="rect">
            <a:avLst/>
          </a:prstGeom>
        </p:spPr>
        <p:txBody>
          <a:bodyPr vert="horz" wrap="square" lIns="0" tIns="0" rIns="0" bIns="0" rtlCol="0" anchor="ctr">
            <a:spAutoFit/>
          </a:bodyPr>
          <a:lstStyle>
            <a:defPPr>
              <a:defRPr lang="en-US"/>
            </a:defPPr>
            <a:lvl1pPr marL="0" algn="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704619B-9823-F845-874B-2390AC991BC7}" type="slidenum">
              <a:rPr lang="en-US" smtClean="0">
                <a:solidFill>
                  <a:schemeClr val="accent1"/>
                </a:solidFill>
              </a:rPr>
              <a:pPr/>
              <a:t>‹#›</a:t>
            </a:fld>
            <a:endParaRPr lang="en-US">
              <a:solidFill>
                <a:schemeClr val="accent1"/>
              </a:solidFill>
            </a:endParaRPr>
          </a:p>
        </p:txBody>
      </p:sp>
      <p:pic>
        <p:nvPicPr>
          <p:cNvPr id="12" name="Google Shape;19;p2">
            <a:extLst>
              <a:ext uri="{FF2B5EF4-FFF2-40B4-BE49-F238E27FC236}">
                <a16:creationId xmlns:a16="http://schemas.microsoft.com/office/drawing/2014/main" id="{75BD5681-D716-4A7F-AAE6-DDD1CCB51B52}"/>
              </a:ext>
            </a:extLst>
          </p:cNvPr>
          <p:cNvPicPr preferRelativeResize="0"/>
          <p:nvPr userDrawn="1"/>
        </p:nvPicPr>
        <p:blipFill>
          <a:blip r:embed="rId40">
            <a:extLst>
              <a:ext uri="{96DAC541-7B7A-43D3-8B79-37D633B846F1}">
                <asvg:svgBlip xmlns:asvg="http://schemas.microsoft.com/office/drawing/2016/SVG/main" r:embed="rId41"/>
              </a:ext>
            </a:extLst>
          </a:blip>
          <a:srcRect/>
          <a:stretch/>
        </p:blipFill>
        <p:spPr>
          <a:xfrm>
            <a:off x="10191751" y="168922"/>
            <a:ext cx="1534999" cy="340218"/>
          </a:xfrm>
          <a:prstGeom prst="rect">
            <a:avLst/>
          </a:prstGeom>
          <a:noFill/>
          <a:ln>
            <a:noFill/>
          </a:ln>
        </p:spPr>
      </p:pic>
      <p:sp>
        <p:nvSpPr>
          <p:cNvPr id="10" name="TextBox 9">
            <a:extLst>
              <a:ext uri="{FF2B5EF4-FFF2-40B4-BE49-F238E27FC236}">
                <a16:creationId xmlns:a16="http://schemas.microsoft.com/office/drawing/2014/main" id="{38D0C821-DDA0-25FF-D3C5-2A69524305E1}"/>
              </a:ext>
            </a:extLst>
          </p:cNvPr>
          <p:cNvSpPr txBox="1"/>
          <p:nvPr userDrawn="1"/>
        </p:nvSpPr>
        <p:spPr>
          <a:xfrm>
            <a:off x="481013" y="6400799"/>
            <a:ext cx="3787774" cy="184666"/>
          </a:xfrm>
          <a:prstGeom prst="rect">
            <a:avLst/>
          </a:prstGeom>
          <a:noFill/>
        </p:spPr>
        <p:txBody>
          <a:bodyPr wrap="square" lIns="0" rIns="0" rtlCol="0" anchor="ctr">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600" b="0" i="0" u="none" strike="noStrike" kern="0" cap="none" spc="0" normalizeH="0" baseline="0" noProof="0">
                <a:ln>
                  <a:noFill/>
                </a:ln>
                <a:solidFill>
                  <a:srgbClr val="8D9CA9"/>
                </a:solidFill>
                <a:effectLst/>
                <a:uLnTx/>
                <a:uFillTx/>
                <a:latin typeface="+mn-lt"/>
                <a:ea typeface="Roboto"/>
                <a:cs typeface="Roboto"/>
                <a:sym typeface="Roboto"/>
              </a:rPr>
              <a:t>© 2025 Dow Jones Energy Limited. All rights reserved</a:t>
            </a:r>
            <a:r>
              <a:rPr kumimoji="0" lang="en-US" sz="600" b="0" i="0" u="none" strike="noStrike" kern="0" cap="none" spc="0" normalizeH="0" baseline="0" noProof="0">
                <a:ln>
                  <a:noFill/>
                </a:ln>
                <a:solidFill>
                  <a:srgbClr val="FFFFFF">
                    <a:lumMod val="65000"/>
                  </a:srgbClr>
                </a:solidFill>
                <a:effectLst/>
                <a:uLnTx/>
                <a:uFillTx/>
                <a:latin typeface="+mn-lt"/>
                <a:ea typeface="Roboto"/>
                <a:cs typeface="Roboto"/>
                <a:sym typeface="Roboto"/>
              </a:rPr>
              <a:t>.</a:t>
            </a:r>
            <a:endParaRPr kumimoji="0" lang="en-US" sz="1100" b="0" i="0" u="none" strike="noStrike" kern="0" cap="none" spc="0" normalizeH="0" baseline="0" noProof="0">
              <a:ln>
                <a:noFill/>
              </a:ln>
              <a:solidFill>
                <a:srgbClr val="FFFFFF">
                  <a:lumMod val="65000"/>
                </a:srgbClr>
              </a:solidFill>
              <a:effectLst/>
              <a:uLnTx/>
              <a:uFillTx/>
              <a:latin typeface="+mn-lt"/>
              <a:ea typeface="Roboto"/>
              <a:cs typeface="Roboto"/>
              <a:sym typeface="Roboto"/>
            </a:endParaRPr>
          </a:p>
        </p:txBody>
      </p:sp>
    </p:spTree>
    <p:extLst>
      <p:ext uri="{BB962C8B-B14F-4D97-AF65-F5344CB8AC3E}">
        <p14:creationId xmlns:p14="http://schemas.microsoft.com/office/powerpoint/2010/main" val="2717425638"/>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5" r:id="rId3"/>
    <p:sldLayoutId id="2147483726" r:id="rId4"/>
    <p:sldLayoutId id="2147483767" r:id="rId5"/>
    <p:sldLayoutId id="2147483704" r:id="rId6"/>
    <p:sldLayoutId id="2147483703" r:id="rId7"/>
    <p:sldLayoutId id="2147483706" r:id="rId8"/>
    <p:sldLayoutId id="2147483752" r:id="rId9"/>
    <p:sldLayoutId id="2147483707" r:id="rId10"/>
    <p:sldLayoutId id="2147483753" r:id="rId11"/>
    <p:sldLayoutId id="2147483708" r:id="rId12"/>
    <p:sldLayoutId id="2147483754" r:id="rId13"/>
    <p:sldLayoutId id="2147483709" r:id="rId14"/>
    <p:sldLayoutId id="2147483755" r:id="rId15"/>
    <p:sldLayoutId id="2147483710" r:id="rId16"/>
    <p:sldLayoutId id="2147483756" r:id="rId17"/>
    <p:sldLayoutId id="2147483711" r:id="rId18"/>
    <p:sldLayoutId id="2147483757" r:id="rId19"/>
    <p:sldLayoutId id="2147483712" r:id="rId20"/>
    <p:sldLayoutId id="2147483758" r:id="rId21"/>
    <p:sldLayoutId id="2147483713" r:id="rId22"/>
    <p:sldLayoutId id="2147483759" r:id="rId23"/>
    <p:sldLayoutId id="2147483714" r:id="rId24"/>
    <p:sldLayoutId id="2147483760" r:id="rId25"/>
    <p:sldLayoutId id="2147483761" r:id="rId26"/>
    <p:sldLayoutId id="2147483716" r:id="rId27"/>
    <p:sldLayoutId id="2147483762" r:id="rId28"/>
    <p:sldLayoutId id="2147483717" r:id="rId29"/>
    <p:sldLayoutId id="2147483763" r:id="rId30"/>
    <p:sldLayoutId id="2147483718" r:id="rId31"/>
    <p:sldLayoutId id="2147483764" r:id="rId32"/>
    <p:sldLayoutId id="2147483719" r:id="rId33"/>
    <p:sldLayoutId id="2147483765" r:id="rId34"/>
    <p:sldLayoutId id="2147483720" r:id="rId35"/>
    <p:sldLayoutId id="2147483766" r:id="rId36"/>
    <p:sldLayoutId id="2147483721" r:id="rId37"/>
    <p:sldLayoutId id="2147483724" r:id="rId38"/>
  </p:sldLayoutIdLst>
  <p:hf sldNum="0" hdr="0" ftr="0" dt="0"/>
  <p:txStyles>
    <p:titleStyle>
      <a:lvl1pPr algn="l" defTabSz="914400" rtl="0" eaLnBrk="1" latinLnBrk="0" hangingPunct="1">
        <a:spcBef>
          <a:spcPct val="0"/>
        </a:spcBef>
        <a:buNone/>
        <a:defRPr sz="2400" b="0" kern="1200" spc="0" baseline="0">
          <a:solidFill>
            <a:schemeClr val="accent2"/>
          </a:solidFill>
          <a:latin typeface="+mj-lt"/>
          <a:ea typeface="Arial" panose="02000000000000000000" pitchFamily="2" charset="0"/>
          <a:cs typeface="+mj-cs"/>
        </a:defRPr>
      </a:lvl1pPr>
    </p:titleStyle>
    <p:bodyStyle>
      <a:lvl1pPr marL="177800" indent="-177800" algn="l" defTabSz="914400" rtl="0" eaLnBrk="1" latinLnBrk="0" hangingPunct="1">
        <a:spcBef>
          <a:spcPts val="600"/>
        </a:spcBef>
        <a:spcAft>
          <a:spcPts val="600"/>
        </a:spcAft>
        <a:buClr>
          <a:srgbClr val="02A3D5"/>
        </a:buClr>
        <a:buSzPct val="90000"/>
        <a:buFont typeface="Wingdings 2" panose="05020102010507070707" pitchFamily="18" charset="2"/>
        <a:buChar char=""/>
        <a:defRPr lang="en-US" sz="1800" b="0" kern="1200" baseline="0">
          <a:solidFill>
            <a:schemeClr val="accent2"/>
          </a:solidFill>
          <a:latin typeface="+mn-lt"/>
          <a:ea typeface="Arial" panose="02000000000000000000" pitchFamily="2" charset="0"/>
          <a:cs typeface="+mn-cs"/>
        </a:defRPr>
      </a:lvl1pPr>
      <a:lvl2pPr marL="355600" indent="-177800" algn="l" defTabSz="914400" rtl="0" eaLnBrk="1" latinLnBrk="0" hangingPunct="1">
        <a:spcBef>
          <a:spcPts val="600"/>
        </a:spcBef>
        <a:spcAft>
          <a:spcPts val="600"/>
        </a:spcAft>
        <a:buClrTx/>
        <a:buSzPct val="90000"/>
        <a:buFont typeface="Wingdings 2" panose="05020102010507070707" pitchFamily="18" charset="2"/>
        <a:buChar char="¡"/>
        <a:defRPr lang="en-US" sz="1600" kern="1200" baseline="0" dirty="0">
          <a:solidFill>
            <a:schemeClr val="accent2"/>
          </a:solidFill>
          <a:latin typeface="+mn-lt"/>
          <a:ea typeface="Arial" panose="02000000000000000000" pitchFamily="2" charset="0"/>
          <a:cs typeface="+mn-cs"/>
        </a:defRPr>
      </a:lvl2pPr>
      <a:lvl3pPr marL="533400" indent="-179388" algn="l" defTabSz="914400" rtl="0" eaLnBrk="1" latinLnBrk="0" hangingPunct="1">
        <a:spcBef>
          <a:spcPts val="600"/>
        </a:spcBef>
        <a:spcAft>
          <a:spcPts val="600"/>
        </a:spcAft>
        <a:buClrTx/>
        <a:buSzPct val="90000"/>
        <a:buFont typeface="Courier New" panose="02070309020205020404" pitchFamily="49" charset="0"/>
        <a:buChar char="o"/>
        <a:defRPr lang="en-US" sz="1400" kern="1200" baseline="0" dirty="0">
          <a:solidFill>
            <a:schemeClr val="accent2"/>
          </a:solidFill>
          <a:latin typeface="+mn-lt"/>
          <a:ea typeface="Arial" panose="02000000000000000000" pitchFamily="2" charset="0"/>
          <a:cs typeface="+mn-cs"/>
        </a:defRPr>
      </a:lvl3pPr>
      <a:lvl4pPr marL="727075" indent="-179388" algn="l" defTabSz="914400" rtl="0" eaLnBrk="1" latinLnBrk="0" hangingPunct="1">
        <a:spcBef>
          <a:spcPts val="600"/>
        </a:spcBef>
        <a:spcAft>
          <a:spcPts val="600"/>
        </a:spcAft>
        <a:buClrTx/>
        <a:buSzPct val="90000"/>
        <a:buFont typeface="Arial" pitchFamily="34" charset="0"/>
        <a:buChar char="•"/>
        <a:defRPr lang="en-US" sz="1200" kern="1200" baseline="0" dirty="0">
          <a:solidFill>
            <a:schemeClr val="accent2"/>
          </a:solidFill>
          <a:latin typeface="+mn-lt"/>
          <a:ea typeface="Arial" panose="02000000000000000000" pitchFamily="2" charset="0"/>
          <a:cs typeface="+mn-cs"/>
        </a:defRPr>
      </a:lvl4pPr>
      <a:lvl5pPr marL="906463" indent="-179388" algn="l" defTabSz="914400" rtl="0" eaLnBrk="1" latinLnBrk="0" hangingPunct="1">
        <a:spcBef>
          <a:spcPts val="600"/>
        </a:spcBef>
        <a:spcAft>
          <a:spcPts val="600"/>
        </a:spcAft>
        <a:buClrTx/>
        <a:buSzPct val="90000"/>
        <a:buFont typeface="Wingdings" panose="05000000000000000000" pitchFamily="2" charset="2"/>
        <a:buChar char="§"/>
        <a:defRPr lang="en-US" sz="1200" kern="1200" baseline="0" dirty="0">
          <a:solidFill>
            <a:schemeClr val="accent2"/>
          </a:solidFill>
          <a:latin typeface="+mn-lt"/>
          <a:ea typeface="Arial" panose="02000000000000000000" pitchFamily="2"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000" kern="1200">
          <a:solidFill>
            <a:schemeClr val="tx1"/>
          </a:solidFill>
          <a:latin typeface="+mn-lt"/>
          <a:ea typeface="+mn-ea"/>
          <a:cs typeface="+mn-cs"/>
        </a:defRPr>
      </a:lvl2pPr>
      <a:lvl3pPr marL="914400" algn="l" defTabSz="914400" rtl="0" eaLnBrk="1" latinLnBrk="0" hangingPunct="1">
        <a:defRPr sz="1000" kern="1200">
          <a:solidFill>
            <a:schemeClr val="tx1"/>
          </a:solidFill>
          <a:latin typeface="+mn-lt"/>
          <a:ea typeface="+mn-ea"/>
          <a:cs typeface="+mn-cs"/>
        </a:defRPr>
      </a:lvl3pPr>
      <a:lvl4pPr marL="1371600" algn="l" defTabSz="914400" rtl="0" eaLnBrk="1" latinLnBrk="0" hangingPunct="1">
        <a:defRPr sz="1000" kern="1200">
          <a:solidFill>
            <a:schemeClr val="tx1"/>
          </a:solidFill>
          <a:latin typeface="+mn-lt"/>
          <a:ea typeface="+mn-ea"/>
          <a:cs typeface="+mn-cs"/>
        </a:defRPr>
      </a:lvl4pPr>
      <a:lvl5pPr marL="1828800" algn="l" defTabSz="914400" rtl="0" eaLnBrk="1" latinLnBrk="0" hangingPunct="1">
        <a:defRPr sz="1000" kern="1200">
          <a:solidFill>
            <a:schemeClr val="tx1"/>
          </a:solidFill>
          <a:latin typeface="+mn-lt"/>
          <a:ea typeface="+mn-ea"/>
          <a:cs typeface="+mn-cs"/>
        </a:defRPr>
      </a:lvl5pPr>
      <a:lvl6pPr marL="2286000" algn="l" defTabSz="914400" rtl="0" eaLnBrk="1" latinLnBrk="0" hangingPunct="1">
        <a:defRPr sz="1000" kern="1200">
          <a:solidFill>
            <a:schemeClr val="tx1"/>
          </a:solidFill>
          <a:latin typeface="+mn-lt"/>
          <a:ea typeface="+mn-ea"/>
          <a:cs typeface="+mn-cs"/>
        </a:defRPr>
      </a:lvl6pPr>
      <a:lvl7pPr marL="2743200" algn="l" defTabSz="914400" rtl="0" eaLnBrk="1" latinLnBrk="0" hangingPunct="1">
        <a:defRPr sz="1000" kern="1200">
          <a:solidFill>
            <a:schemeClr val="tx1"/>
          </a:solidFill>
          <a:latin typeface="+mn-lt"/>
          <a:ea typeface="+mn-ea"/>
          <a:cs typeface="+mn-cs"/>
        </a:defRPr>
      </a:lvl7pPr>
      <a:lvl8pPr marL="3200400" algn="l" defTabSz="914400" rtl="0" eaLnBrk="1" latinLnBrk="0" hangingPunct="1">
        <a:defRPr sz="1000" kern="1200">
          <a:solidFill>
            <a:schemeClr val="tx1"/>
          </a:solidFill>
          <a:latin typeface="+mn-lt"/>
          <a:ea typeface="+mn-ea"/>
          <a:cs typeface="+mn-cs"/>
        </a:defRPr>
      </a:lvl8pPr>
      <a:lvl9pPr marL="3657600" algn="l" defTabSz="914400" rtl="0" eaLnBrk="1" latinLnBrk="0" hangingPunct="1">
        <a:defRPr sz="10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03">
          <p15:clr>
            <a:srgbClr val="F26B43"/>
          </p15:clr>
        </p15:guide>
        <p15:guide id="2" pos="7379">
          <p15:clr>
            <a:srgbClr val="F26B43"/>
          </p15:clr>
        </p15:guide>
        <p15:guide id="3" orient="horz" pos="3929">
          <p15:clr>
            <a:srgbClr val="F26B43"/>
          </p15:clr>
        </p15:guide>
        <p15:guide id="4" orient="horz" pos="346">
          <p15:clr>
            <a:srgbClr val="F26B43"/>
          </p15:clr>
        </p15:guide>
        <p15:guide id="5" orient="horz" pos="845">
          <p15:clr>
            <a:srgbClr val="F26B43"/>
          </p15:clr>
        </p15:guide>
        <p15:guide id="6" orient="horz" pos="935">
          <p15:clr>
            <a:srgbClr val="F26B43"/>
          </p15:clr>
        </p15:guide>
        <p15:guide id="7" orient="horz" pos="3430">
          <p15:clr>
            <a:srgbClr val="F26B43"/>
          </p15:clr>
        </p15:guide>
        <p15:guide id="8" orient="horz" pos="3339">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xml"/><Relationship Id="rId1" Type="http://schemas.openxmlformats.org/officeDocument/2006/relationships/slideLayout" Target="../slideLayouts/slideLayout32.xml"/><Relationship Id="rId4" Type="http://schemas.openxmlformats.org/officeDocument/2006/relationships/chart" Target="../charts/chart4.xml"/></Relationships>
</file>

<file path=ppt/slides/_rels/slide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3.xml"/><Relationship Id="rId1"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4.xml"/><Relationship Id="rId1" Type="http://schemas.openxmlformats.org/officeDocument/2006/relationships/slideLayout" Target="../slideLayouts/slideLayout33.xml"/><Relationship Id="rId4" Type="http://schemas.openxmlformats.org/officeDocument/2006/relationships/chart" Target="../charts/char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3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European steel markets amid changing global trade scenarios</a:t>
            </a:r>
            <a:endParaRPr lang="en-US" dirty="0"/>
          </a:p>
        </p:txBody>
      </p:sp>
      <p:sp>
        <p:nvSpPr>
          <p:cNvPr id="3" name="Subtitle 2">
            <a:extLst>
              <a:ext uri="{FF2B5EF4-FFF2-40B4-BE49-F238E27FC236}">
                <a16:creationId xmlns:a16="http://schemas.microsoft.com/office/drawing/2014/main" id="{A6DCEE23-BA4B-05D3-1CE6-5A0510BC6E8B}"/>
              </a:ext>
            </a:extLst>
          </p:cNvPr>
          <p:cNvSpPr>
            <a:spLocks noGrp="1"/>
          </p:cNvSpPr>
          <p:nvPr>
            <p:ph type="subTitle" idx="1"/>
          </p:nvPr>
        </p:nvSpPr>
        <p:spPr/>
        <p:txBody>
          <a:bodyPr/>
          <a:lstStyle/>
          <a:p>
            <a:r>
              <a:rPr lang="en-US" dirty="0"/>
              <a:t>A McCloskey by OPIS webinar</a:t>
            </a:r>
          </a:p>
        </p:txBody>
      </p:sp>
      <p:sp>
        <p:nvSpPr>
          <p:cNvPr id="10" name="Text Placeholder 5">
            <a:extLst>
              <a:ext uri="{FF2B5EF4-FFF2-40B4-BE49-F238E27FC236}">
                <a16:creationId xmlns:a16="http://schemas.microsoft.com/office/drawing/2014/main" id="{10DF046F-CA19-BBB6-D567-675402F9AB4F}"/>
              </a:ext>
            </a:extLst>
          </p:cNvPr>
          <p:cNvSpPr>
            <a:spLocks noGrp="1"/>
          </p:cNvSpPr>
          <p:nvPr>
            <p:ph type="body" sz="quarter" idx="11"/>
          </p:nvPr>
        </p:nvSpPr>
        <p:spPr/>
        <p:txBody>
          <a:bodyPr/>
          <a:lstStyle/>
          <a:p>
            <a:r>
              <a:rPr lang="en-US" dirty="0"/>
              <a:t>May 2025</a:t>
            </a:r>
          </a:p>
        </p:txBody>
      </p:sp>
      <p:sp>
        <p:nvSpPr>
          <p:cNvPr id="4" name="Text Placeholder 3">
            <a:extLst>
              <a:ext uri="{FF2B5EF4-FFF2-40B4-BE49-F238E27FC236}">
                <a16:creationId xmlns:a16="http://schemas.microsoft.com/office/drawing/2014/main" id="{F66BFA7F-CDEC-C863-F4A0-FD873C107AB1}"/>
              </a:ext>
            </a:extLst>
          </p:cNvPr>
          <p:cNvSpPr>
            <a:spLocks noGrp="1"/>
          </p:cNvSpPr>
          <p:nvPr>
            <p:ph type="body" sz="quarter" idx="14"/>
          </p:nvPr>
        </p:nvSpPr>
        <p:spPr>
          <a:xfrm>
            <a:off x="499852" y="4935878"/>
            <a:ext cx="8446467" cy="1123384"/>
          </a:xfrm>
        </p:spPr>
        <p:txBody>
          <a:bodyPr/>
          <a:lstStyle/>
          <a:p>
            <a:r>
              <a:rPr lang="en-US" b="1" dirty="0">
                <a:solidFill>
                  <a:schemeClr val="bg1"/>
                </a:solidFill>
              </a:rPr>
              <a:t>Alessandro </a:t>
            </a:r>
            <a:r>
              <a:rPr lang="en-US" b="1" dirty="0" err="1">
                <a:solidFill>
                  <a:schemeClr val="bg1"/>
                </a:solidFill>
              </a:rPr>
              <a:t>Sciamarelli</a:t>
            </a:r>
            <a:r>
              <a:rPr lang="en-US" dirty="0"/>
              <a:t>, Director, Market Analysis and Economic Studies, EUROFER</a:t>
            </a:r>
          </a:p>
          <a:p>
            <a:r>
              <a:rPr lang="en-US" b="1" dirty="0">
                <a:solidFill>
                  <a:schemeClr val="bg1"/>
                </a:solidFill>
              </a:rPr>
              <a:t>Maria </a:t>
            </a:r>
            <a:r>
              <a:rPr lang="en-US" b="1" dirty="0" err="1">
                <a:solidFill>
                  <a:schemeClr val="bg1"/>
                </a:solidFill>
              </a:rPr>
              <a:t>Tanatar</a:t>
            </a:r>
            <a:r>
              <a:rPr lang="en-US" dirty="0"/>
              <a:t>, Associate Director, Global Steel &amp; Business Development, McCloskey by OPIS</a:t>
            </a:r>
          </a:p>
          <a:p>
            <a:r>
              <a:rPr lang="en-US" b="1" dirty="0">
                <a:solidFill>
                  <a:schemeClr val="bg1"/>
                </a:solidFill>
              </a:rPr>
              <a:t>Ranjana von Wendland</a:t>
            </a:r>
            <a:r>
              <a:rPr lang="en-US" dirty="0"/>
              <a:t>, Associate Director, Steel Raw Materials Business Development, McCloskey by OPIS</a:t>
            </a:r>
          </a:p>
          <a:p>
            <a:r>
              <a:rPr lang="en-US" b="1" dirty="0">
                <a:solidFill>
                  <a:schemeClr val="bg1"/>
                </a:solidFill>
              </a:rPr>
              <a:t>Dr. James Stevenson</a:t>
            </a:r>
            <a:r>
              <a:rPr lang="en-US" dirty="0"/>
              <a:t>, Vice President &amp; Research Lead, McCloskey by OPIS</a:t>
            </a:r>
          </a:p>
        </p:txBody>
      </p:sp>
    </p:spTree>
    <p:extLst>
      <p:ext uri="{BB962C8B-B14F-4D97-AF65-F5344CB8AC3E}">
        <p14:creationId xmlns:p14="http://schemas.microsoft.com/office/powerpoint/2010/main" val="31943521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id="{AD666070-9F84-E5EA-128E-DE51C2D9A050}"/>
              </a:ext>
            </a:extLst>
          </p:cNvPr>
          <p:cNvGraphicFramePr>
            <a:graphicFrameLocks noGrp="1"/>
          </p:cNvGraphicFramePr>
          <p:nvPr>
            <p:ph idx="1"/>
            <p:extLst>
              <p:ext uri="{D42A27DB-BD31-4B8C-83A1-F6EECF244321}">
                <p14:modId xmlns:p14="http://schemas.microsoft.com/office/powerpoint/2010/main" val="628939879"/>
              </p:ext>
            </p:extLst>
          </p:nvPr>
        </p:nvGraphicFramePr>
        <p:xfrm>
          <a:off x="482476" y="867443"/>
          <a:ext cx="11230225" cy="5420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a:extLst>
              <a:ext uri="{FF2B5EF4-FFF2-40B4-BE49-F238E27FC236}">
                <a16:creationId xmlns:a16="http://schemas.microsoft.com/office/drawing/2014/main" id="{1A5D1227-DB28-1E85-ED3A-C5A429AAD77D}"/>
              </a:ext>
            </a:extLst>
          </p:cNvPr>
          <p:cNvSpPr>
            <a:spLocks noGrp="1"/>
          </p:cNvSpPr>
          <p:nvPr>
            <p:ph type="title"/>
          </p:nvPr>
        </p:nvSpPr>
        <p:spPr/>
        <p:txBody>
          <a:bodyPr/>
          <a:lstStyle/>
          <a:p>
            <a:r>
              <a:rPr lang="en-US" b="1"/>
              <a:t>Critical drivers of global steel in the short to medium term</a:t>
            </a:r>
          </a:p>
        </p:txBody>
      </p:sp>
    </p:spTree>
    <p:extLst>
      <p:ext uri="{BB962C8B-B14F-4D97-AF65-F5344CB8AC3E}">
        <p14:creationId xmlns:p14="http://schemas.microsoft.com/office/powerpoint/2010/main" val="23682556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95B506E-04D1-146C-9B0A-2972BC967621}"/>
              </a:ext>
            </a:extLst>
          </p:cNvPr>
          <p:cNvSpPr>
            <a:spLocks noGrp="1"/>
          </p:cNvSpPr>
          <p:nvPr>
            <p:ph type="title"/>
          </p:nvPr>
        </p:nvSpPr>
        <p:spPr/>
        <p:txBody>
          <a:bodyPr/>
          <a:lstStyle/>
          <a:p>
            <a:r>
              <a:rPr lang="en-US" b="1" dirty="0"/>
              <a:t>Demand and price outlook</a:t>
            </a:r>
          </a:p>
        </p:txBody>
      </p:sp>
      <p:graphicFrame>
        <p:nvGraphicFramePr>
          <p:cNvPr id="7" name="Content Placeholder 6">
            <a:extLst>
              <a:ext uri="{FF2B5EF4-FFF2-40B4-BE49-F238E27FC236}">
                <a16:creationId xmlns:a16="http://schemas.microsoft.com/office/drawing/2014/main" id="{91D668C9-2B78-3C15-8D21-C8D8053FB906}"/>
              </a:ext>
            </a:extLst>
          </p:cNvPr>
          <p:cNvGraphicFramePr>
            <a:graphicFrameLocks noGrp="1"/>
          </p:cNvGraphicFramePr>
          <p:nvPr>
            <p:ph sz="half" idx="1"/>
            <p:extLst>
              <p:ext uri="{D42A27DB-BD31-4B8C-83A1-F6EECF244321}">
                <p14:modId xmlns:p14="http://schemas.microsoft.com/office/powerpoint/2010/main" val="2394235121"/>
              </p:ext>
            </p:extLst>
          </p:nvPr>
        </p:nvGraphicFramePr>
        <p:xfrm>
          <a:off x="481013" y="1009650"/>
          <a:ext cx="5472112" cy="523557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ontent Placeholder 9">
            <a:extLst>
              <a:ext uri="{FF2B5EF4-FFF2-40B4-BE49-F238E27FC236}">
                <a16:creationId xmlns:a16="http://schemas.microsoft.com/office/drawing/2014/main" id="{6529D97A-8A1F-B909-2FBC-ECDD0A64B6B1}"/>
              </a:ext>
            </a:extLst>
          </p:cNvPr>
          <p:cNvGraphicFramePr>
            <a:graphicFrameLocks noGrp="1"/>
          </p:cNvGraphicFramePr>
          <p:nvPr>
            <p:ph sz="half" idx="2"/>
            <p:extLst>
              <p:ext uri="{D42A27DB-BD31-4B8C-83A1-F6EECF244321}">
                <p14:modId xmlns:p14="http://schemas.microsoft.com/office/powerpoint/2010/main" val="1249480356"/>
              </p:ext>
            </p:extLst>
          </p:nvPr>
        </p:nvGraphicFramePr>
        <p:xfrm>
          <a:off x="6242050" y="1009650"/>
          <a:ext cx="5472113" cy="523557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302531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7D3E7E3-9274-49E6-A209-C808413794C3}"/>
              </a:ext>
            </a:extLst>
          </p:cNvPr>
          <p:cNvSpPr>
            <a:spLocks noGrp="1"/>
          </p:cNvSpPr>
          <p:nvPr>
            <p:ph type="title"/>
          </p:nvPr>
        </p:nvSpPr>
        <p:spPr>
          <a:xfrm>
            <a:off x="481013" y="2227493"/>
            <a:ext cx="11233149" cy="430887"/>
          </a:xfrm>
        </p:spPr>
        <p:txBody>
          <a:bodyPr/>
          <a:lstStyle/>
          <a:p>
            <a:r>
              <a:rPr lang="en-US" dirty="0"/>
              <a:t>Q&amp;A</a:t>
            </a:r>
          </a:p>
        </p:txBody>
      </p:sp>
      <p:sp>
        <p:nvSpPr>
          <p:cNvPr id="6" name="Text Placeholder 5">
            <a:extLst>
              <a:ext uri="{FF2B5EF4-FFF2-40B4-BE49-F238E27FC236}">
                <a16:creationId xmlns:a16="http://schemas.microsoft.com/office/drawing/2014/main" id="{10530AB0-A0E5-FD2F-35EF-9911C1AC89A9}"/>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6800156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96"/>
        <p:cNvGrpSpPr/>
        <p:nvPr/>
      </p:nvGrpSpPr>
      <p:grpSpPr>
        <a:xfrm>
          <a:off x="0" y="0"/>
          <a:ext cx="0" cy="0"/>
          <a:chOff x="0" y="0"/>
          <a:chExt cx="0" cy="0"/>
        </a:xfrm>
      </p:grpSpPr>
      <p:sp>
        <p:nvSpPr>
          <p:cNvPr id="497" name="Google Shape;497;p35"/>
          <p:cNvSpPr txBox="1">
            <a:spLocks noGrp="1"/>
          </p:cNvSpPr>
          <p:nvPr>
            <p:ph type="title"/>
          </p:nvPr>
        </p:nvSpPr>
        <p:spPr>
          <a:prstGeom prst="rect">
            <a:avLst/>
          </a:prstGeom>
        </p:spPr>
        <p:txBody>
          <a:bodyPr spcFirstLastPara="1" vert="horz" wrap="square" lIns="0" tIns="0" rIns="0" bIns="0" rtlCol="0" anchor="t" anchorCtr="0">
            <a:noAutofit/>
          </a:bodyPr>
          <a:lstStyle/>
          <a:p>
            <a:r>
              <a:rPr lang="en" b="1" dirty="0"/>
              <a:t>Hot-rolled coil prices</a:t>
            </a:r>
            <a:endParaRPr b="1" dirty="0"/>
          </a:p>
        </p:txBody>
      </p:sp>
      <p:graphicFrame>
        <p:nvGraphicFramePr>
          <p:cNvPr id="6" name="skorea_thermal_import_line">
            <a:extLst>
              <a:ext uri="{FF2B5EF4-FFF2-40B4-BE49-F238E27FC236}">
                <a16:creationId xmlns:a16="http://schemas.microsoft.com/office/drawing/2014/main" id="{2B45540B-0170-48B4-9864-E20DA4FF3295}"/>
              </a:ext>
            </a:extLst>
          </p:cNvPr>
          <p:cNvGraphicFramePr>
            <a:graphicFrameLocks/>
          </p:cNvGraphicFramePr>
          <p:nvPr/>
        </p:nvGraphicFramePr>
        <p:xfrm>
          <a:off x="6511474" y="1104470"/>
          <a:ext cx="5462353" cy="508457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 name="skorea_thermal_import_line">
            <a:extLst>
              <a:ext uri="{FF2B5EF4-FFF2-40B4-BE49-F238E27FC236}">
                <a16:creationId xmlns:a16="http://schemas.microsoft.com/office/drawing/2014/main" id="{08EC80A5-F25C-4997-8897-4E3C1D34DE0B}"/>
              </a:ext>
            </a:extLst>
          </p:cNvPr>
          <p:cNvGraphicFramePr>
            <a:graphicFrameLocks/>
          </p:cNvGraphicFramePr>
          <p:nvPr/>
        </p:nvGraphicFramePr>
        <p:xfrm>
          <a:off x="627824" y="1207563"/>
          <a:ext cx="5553771" cy="4981480"/>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96">
          <a:extLst>
            <a:ext uri="{FF2B5EF4-FFF2-40B4-BE49-F238E27FC236}">
              <a16:creationId xmlns:a16="http://schemas.microsoft.com/office/drawing/2014/main" id="{7D07CB4F-B3EB-A920-3F14-61D37A88D1B9}"/>
            </a:ext>
          </a:extLst>
        </p:cNvPr>
        <p:cNvGrpSpPr/>
        <p:nvPr/>
      </p:nvGrpSpPr>
      <p:grpSpPr>
        <a:xfrm>
          <a:off x="0" y="0"/>
          <a:ext cx="0" cy="0"/>
          <a:chOff x="0" y="0"/>
          <a:chExt cx="0" cy="0"/>
        </a:xfrm>
      </p:grpSpPr>
      <p:sp>
        <p:nvSpPr>
          <p:cNvPr id="497" name="Google Shape;497;p35">
            <a:extLst>
              <a:ext uri="{FF2B5EF4-FFF2-40B4-BE49-F238E27FC236}">
                <a16:creationId xmlns:a16="http://schemas.microsoft.com/office/drawing/2014/main" id="{719EAB87-B417-D5A6-46CB-C0FD42EEE4B6}"/>
              </a:ext>
            </a:extLst>
          </p:cNvPr>
          <p:cNvSpPr txBox="1">
            <a:spLocks noGrp="1"/>
          </p:cNvSpPr>
          <p:nvPr>
            <p:ph type="title"/>
          </p:nvPr>
        </p:nvSpPr>
        <p:spPr>
          <a:prstGeom prst="rect">
            <a:avLst/>
          </a:prstGeom>
        </p:spPr>
        <p:txBody>
          <a:bodyPr spcFirstLastPara="1" vert="horz" wrap="square" lIns="0" tIns="0" rIns="0" bIns="0" rtlCol="0" anchor="t" anchorCtr="0">
            <a:noAutofit/>
          </a:bodyPr>
          <a:lstStyle/>
          <a:p>
            <a:r>
              <a:rPr lang="en" b="1" dirty="0"/>
              <a:t>Global steel trade protectionism </a:t>
            </a:r>
            <a:endParaRPr b="1" dirty="0"/>
          </a:p>
        </p:txBody>
      </p:sp>
      <p:graphicFrame>
        <p:nvGraphicFramePr>
          <p:cNvPr id="5" name="Table 4">
            <a:extLst>
              <a:ext uri="{FF2B5EF4-FFF2-40B4-BE49-F238E27FC236}">
                <a16:creationId xmlns:a16="http://schemas.microsoft.com/office/drawing/2014/main" id="{EE793740-2647-6974-9B28-57B61EA6818F}"/>
              </a:ext>
            </a:extLst>
          </p:cNvPr>
          <p:cNvGraphicFramePr>
            <a:graphicFrameLocks noGrp="1"/>
          </p:cNvGraphicFramePr>
          <p:nvPr/>
        </p:nvGraphicFramePr>
        <p:xfrm>
          <a:off x="5738178" y="1175098"/>
          <a:ext cx="5760720" cy="1235903"/>
        </p:xfrm>
        <a:graphic>
          <a:graphicData uri="http://schemas.openxmlformats.org/drawingml/2006/table">
            <a:tbl>
              <a:tblPr firstRow="1" firstCol="1" bandRow="1"/>
              <a:tblGrid>
                <a:gridCol w="990600">
                  <a:extLst>
                    <a:ext uri="{9D8B030D-6E8A-4147-A177-3AD203B41FA5}">
                      <a16:colId xmlns:a16="http://schemas.microsoft.com/office/drawing/2014/main" val="2782619443"/>
                    </a:ext>
                  </a:extLst>
                </a:gridCol>
                <a:gridCol w="4770120">
                  <a:extLst>
                    <a:ext uri="{9D8B030D-6E8A-4147-A177-3AD203B41FA5}">
                      <a16:colId xmlns:a16="http://schemas.microsoft.com/office/drawing/2014/main" val="4234218759"/>
                    </a:ext>
                  </a:extLst>
                </a:gridCol>
              </a:tblGrid>
              <a:tr h="0">
                <a:tc gridSpan="2">
                  <a:txBody>
                    <a:bodyPr/>
                    <a:lstStyle/>
                    <a:p>
                      <a:pPr>
                        <a:lnSpc>
                          <a:spcPct val="107000"/>
                        </a:lnSpc>
                        <a:spcAft>
                          <a:spcPts val="800"/>
                        </a:spcAft>
                        <a:buNone/>
                      </a:pPr>
                      <a:r>
                        <a:rPr lang="en-GB" sz="1300" b="1" kern="100" dirty="0">
                          <a:effectLst/>
                          <a:latin typeface="Aptos" panose="020B0004020202020204" pitchFamily="34" charset="0"/>
                          <a:ea typeface="Aptos" panose="020B0004020202020204" pitchFamily="34" charset="0"/>
                          <a:cs typeface="Times New Roman" panose="02020603050405020304" pitchFamily="18" charset="0"/>
                        </a:rPr>
                        <a:t>Major trade measures in the US, 2025</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1835273370"/>
                  </a:ext>
                </a:extLst>
              </a:tr>
              <a:tr h="0">
                <a:tc>
                  <a:txBody>
                    <a:bodyPr/>
                    <a:lstStyle/>
                    <a:p>
                      <a:pPr>
                        <a:lnSpc>
                          <a:spcPct val="107000"/>
                        </a:lnSpc>
                        <a:spcAft>
                          <a:spcPts val="800"/>
                        </a:spcAft>
                        <a:buNone/>
                      </a:pPr>
                      <a:r>
                        <a:rPr lang="en-GB" sz="1300" kern="100" dirty="0">
                          <a:effectLst/>
                          <a:latin typeface="Aptos" panose="020B0004020202020204" pitchFamily="34" charset="0"/>
                          <a:ea typeface="Aptos" panose="020B0004020202020204" pitchFamily="34" charset="0"/>
                          <a:cs typeface="Times New Roman" panose="02020603050405020304" pitchFamily="18" charset="0"/>
                        </a:rPr>
                        <a:t>Feb 1</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en-GB" sz="1300" kern="100" dirty="0">
                          <a:effectLst/>
                          <a:latin typeface="Aptos" panose="020B0004020202020204" pitchFamily="34" charset="0"/>
                          <a:ea typeface="Aptos" panose="020B0004020202020204" pitchFamily="34" charset="0"/>
                          <a:cs typeface="Times New Roman" panose="02020603050405020304" pitchFamily="18" charset="0"/>
                        </a:rPr>
                        <a:t>10% tariffs on goods from China; 25% - Mexico, 25% on most goods from Canada, and 10% on oil, gas, and potash.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98592491"/>
                  </a:ext>
                </a:extLst>
              </a:tr>
              <a:tr h="0">
                <a:tc>
                  <a:txBody>
                    <a:bodyPr/>
                    <a:lstStyle/>
                    <a:p>
                      <a:pPr>
                        <a:lnSpc>
                          <a:spcPct val="107000"/>
                        </a:lnSpc>
                        <a:spcAft>
                          <a:spcPts val="800"/>
                        </a:spcAft>
                        <a:buNone/>
                      </a:pPr>
                      <a:r>
                        <a:rPr lang="en-GB" sz="1300" kern="100" dirty="0">
                          <a:effectLst/>
                          <a:latin typeface="Aptos" panose="020B0004020202020204" pitchFamily="34" charset="0"/>
                          <a:ea typeface="Aptos" panose="020B0004020202020204" pitchFamily="34" charset="0"/>
                          <a:cs typeface="Times New Roman" panose="02020603050405020304" pitchFamily="18" charset="0"/>
                        </a:rPr>
                        <a:t>Mar 12</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en-GB" sz="1300" kern="100" dirty="0">
                          <a:effectLst/>
                          <a:latin typeface="Aptos" panose="020B0004020202020204" pitchFamily="34" charset="0"/>
                          <a:ea typeface="Aptos" panose="020B0004020202020204" pitchFamily="34" charset="0"/>
                          <a:cs typeface="Times New Roman" panose="02020603050405020304" pitchFamily="18" charset="0"/>
                        </a:rPr>
                        <a:t>Section 232 25% tariffs on all steel, aluminium imports reset</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37163204"/>
                  </a:ext>
                </a:extLst>
              </a:tr>
              <a:tr h="0">
                <a:tc>
                  <a:txBody>
                    <a:bodyPr/>
                    <a:lstStyle/>
                    <a:p>
                      <a:pPr>
                        <a:lnSpc>
                          <a:spcPct val="107000"/>
                        </a:lnSpc>
                        <a:spcAft>
                          <a:spcPts val="800"/>
                        </a:spcAft>
                        <a:buNone/>
                      </a:pPr>
                      <a:r>
                        <a:rPr lang="en-GB" sz="1300" kern="100" dirty="0">
                          <a:effectLst/>
                          <a:latin typeface="Aptos" panose="020B0004020202020204" pitchFamily="34" charset="0"/>
                          <a:ea typeface="Aptos" panose="020B0004020202020204" pitchFamily="34" charset="0"/>
                          <a:cs typeface="Times New Roman" panose="02020603050405020304" pitchFamily="18" charset="0"/>
                        </a:rPr>
                        <a:t>Mar 26</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en-GB" sz="1300" kern="100" dirty="0">
                          <a:effectLst/>
                          <a:latin typeface="Aptos" panose="020B0004020202020204" pitchFamily="34" charset="0"/>
                          <a:ea typeface="Aptos" panose="020B0004020202020204" pitchFamily="34" charset="0"/>
                          <a:cs typeface="Times New Roman" panose="02020603050405020304" pitchFamily="18" charset="0"/>
                        </a:rPr>
                        <a:t>25% automotive tariffs</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95616940"/>
                  </a:ext>
                </a:extLst>
              </a:tr>
              <a:tr h="0">
                <a:tc>
                  <a:txBody>
                    <a:bodyPr/>
                    <a:lstStyle/>
                    <a:p>
                      <a:pPr>
                        <a:lnSpc>
                          <a:spcPct val="107000"/>
                        </a:lnSpc>
                        <a:spcAft>
                          <a:spcPts val="800"/>
                        </a:spcAft>
                        <a:buNone/>
                      </a:pPr>
                      <a:r>
                        <a:rPr lang="en-GB" sz="1300" kern="100" dirty="0">
                          <a:effectLst/>
                          <a:latin typeface="Aptos" panose="020B0004020202020204" pitchFamily="34" charset="0"/>
                          <a:ea typeface="Aptos" panose="020B0004020202020204" pitchFamily="34" charset="0"/>
                          <a:cs typeface="Times New Roman" panose="02020603050405020304" pitchFamily="18" charset="0"/>
                        </a:rPr>
                        <a:t>Apr 2</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en-GB" sz="1300" kern="100" dirty="0">
                          <a:effectLst/>
                          <a:latin typeface="Aptos" panose="020B0004020202020204" pitchFamily="34" charset="0"/>
                          <a:ea typeface="Aptos" panose="020B0004020202020204" pitchFamily="34" charset="0"/>
                          <a:cs typeface="Times New Roman" panose="02020603050405020304" pitchFamily="18" charset="0"/>
                        </a:rPr>
                        <a:t>"Liberation Day" tariffs</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6346694"/>
                  </a:ext>
                </a:extLst>
              </a:tr>
            </a:tbl>
          </a:graphicData>
        </a:graphic>
      </p:graphicFrame>
      <p:graphicFrame>
        <p:nvGraphicFramePr>
          <p:cNvPr id="2" name="Table 1">
            <a:extLst>
              <a:ext uri="{FF2B5EF4-FFF2-40B4-BE49-F238E27FC236}">
                <a16:creationId xmlns:a16="http://schemas.microsoft.com/office/drawing/2014/main" id="{3DD19772-B8CE-9DF5-9F65-5F30B1890FE2}"/>
              </a:ext>
            </a:extLst>
          </p:cNvPr>
          <p:cNvGraphicFramePr>
            <a:graphicFrameLocks noGrp="1"/>
          </p:cNvGraphicFramePr>
          <p:nvPr/>
        </p:nvGraphicFramePr>
        <p:xfrm>
          <a:off x="5738178" y="3504373"/>
          <a:ext cx="5760720" cy="1031115"/>
        </p:xfrm>
        <a:graphic>
          <a:graphicData uri="http://schemas.openxmlformats.org/drawingml/2006/table">
            <a:tbl>
              <a:tblPr firstRow="1" firstCol="1" bandRow="1"/>
              <a:tblGrid>
                <a:gridCol w="990600">
                  <a:extLst>
                    <a:ext uri="{9D8B030D-6E8A-4147-A177-3AD203B41FA5}">
                      <a16:colId xmlns:a16="http://schemas.microsoft.com/office/drawing/2014/main" val="3502648488"/>
                    </a:ext>
                  </a:extLst>
                </a:gridCol>
                <a:gridCol w="4770120">
                  <a:extLst>
                    <a:ext uri="{9D8B030D-6E8A-4147-A177-3AD203B41FA5}">
                      <a16:colId xmlns:a16="http://schemas.microsoft.com/office/drawing/2014/main" val="2586387673"/>
                    </a:ext>
                  </a:extLst>
                </a:gridCol>
              </a:tblGrid>
              <a:tr h="0">
                <a:tc gridSpan="2">
                  <a:txBody>
                    <a:bodyPr/>
                    <a:lstStyle/>
                    <a:p>
                      <a:pPr>
                        <a:lnSpc>
                          <a:spcPct val="107000"/>
                        </a:lnSpc>
                        <a:spcAft>
                          <a:spcPts val="800"/>
                        </a:spcAft>
                        <a:buNone/>
                      </a:pPr>
                      <a:r>
                        <a:rPr lang="en-GB" sz="1300" b="1" kern="100">
                          <a:effectLst/>
                          <a:latin typeface="Aptos" panose="020B0004020202020204" pitchFamily="34" charset="0"/>
                          <a:ea typeface="Aptos" panose="020B0004020202020204" pitchFamily="34" charset="0"/>
                          <a:cs typeface="Times New Roman" panose="02020603050405020304" pitchFamily="18" charset="0"/>
                        </a:rPr>
                        <a:t>Major trade measures in the EU, 2025</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GB"/>
                    </a:p>
                  </a:txBody>
                  <a:tcPr/>
                </a:tc>
                <a:extLst>
                  <a:ext uri="{0D108BD9-81ED-4DB2-BD59-A6C34878D82A}">
                    <a16:rowId xmlns:a16="http://schemas.microsoft.com/office/drawing/2014/main" val="2619855394"/>
                  </a:ext>
                </a:extLst>
              </a:tr>
              <a:tr h="0">
                <a:tc>
                  <a:txBody>
                    <a:bodyPr/>
                    <a:lstStyle/>
                    <a:p>
                      <a:pPr>
                        <a:lnSpc>
                          <a:spcPct val="107000"/>
                        </a:lnSpc>
                        <a:spcAft>
                          <a:spcPts val="800"/>
                        </a:spcAft>
                        <a:buNone/>
                      </a:pPr>
                      <a:r>
                        <a:rPr lang="en-GB" sz="1300" kern="100" dirty="0">
                          <a:effectLst/>
                          <a:latin typeface="Aptos" panose="020B0004020202020204" pitchFamily="34" charset="0"/>
                          <a:ea typeface="Aptos" panose="020B0004020202020204" pitchFamily="34" charset="0"/>
                          <a:cs typeface="Times New Roman" panose="02020603050405020304" pitchFamily="18" charset="0"/>
                        </a:rPr>
                        <a:t>Mar 26</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en-GB" sz="1300" kern="100">
                          <a:effectLst/>
                          <a:latin typeface="Aptos" panose="020B0004020202020204" pitchFamily="34" charset="0"/>
                          <a:ea typeface="Aptos" panose="020B0004020202020204" pitchFamily="34" charset="0"/>
                          <a:cs typeface="Times New Roman" panose="02020603050405020304" pitchFamily="18" charset="0"/>
                        </a:rPr>
                        <a:t>Safeguard measures review finalized </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02156850"/>
                  </a:ext>
                </a:extLst>
              </a:tr>
              <a:tr h="0">
                <a:tc>
                  <a:txBody>
                    <a:bodyPr/>
                    <a:lstStyle/>
                    <a:p>
                      <a:pPr>
                        <a:lnSpc>
                          <a:spcPct val="107000"/>
                        </a:lnSpc>
                        <a:spcAft>
                          <a:spcPts val="800"/>
                        </a:spcAft>
                        <a:buNone/>
                      </a:pPr>
                      <a:r>
                        <a:rPr lang="en-GB" sz="1300" kern="100" dirty="0">
                          <a:effectLst/>
                          <a:latin typeface="Aptos" panose="020B0004020202020204" pitchFamily="34" charset="0"/>
                          <a:ea typeface="Aptos" panose="020B0004020202020204" pitchFamily="34" charset="0"/>
                          <a:cs typeface="Times New Roman" panose="02020603050405020304" pitchFamily="18" charset="0"/>
                        </a:rPr>
                        <a:t>Apr 7</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en-GB" sz="1300" kern="100">
                          <a:effectLst/>
                          <a:latin typeface="Aptos" panose="020B0004020202020204" pitchFamily="34" charset="0"/>
                          <a:ea typeface="Aptos" panose="020B0004020202020204" pitchFamily="34" charset="0"/>
                          <a:cs typeface="Times New Roman" panose="02020603050405020304" pitchFamily="18" charset="0"/>
                        </a:rPr>
                        <a:t>Preliminary duties of 6.9-31.8% on HRC imports from Egypt, Japan and Vietnam </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160420"/>
                  </a:ext>
                </a:extLst>
              </a:tr>
              <a:tr h="0">
                <a:tc>
                  <a:txBody>
                    <a:bodyPr/>
                    <a:lstStyle/>
                    <a:p>
                      <a:pPr>
                        <a:lnSpc>
                          <a:spcPct val="107000"/>
                        </a:lnSpc>
                        <a:spcAft>
                          <a:spcPts val="800"/>
                        </a:spcAft>
                        <a:buNone/>
                      </a:pPr>
                      <a:r>
                        <a:rPr lang="en-GB" sz="1300" kern="100">
                          <a:effectLst/>
                          <a:latin typeface="Aptos" panose="020B0004020202020204" pitchFamily="34" charset="0"/>
                          <a:ea typeface="Aptos" panose="020B0004020202020204" pitchFamily="34" charset="0"/>
                          <a:cs typeface="Times New Roman" panose="02020603050405020304" pitchFamily="18" charset="0"/>
                        </a:rPr>
                        <a:t> </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en-GB" sz="1300" kern="100" dirty="0">
                          <a:effectLst/>
                          <a:latin typeface="Aptos" panose="020B0004020202020204" pitchFamily="34" charset="0"/>
                          <a:ea typeface="Aptos" panose="020B0004020202020204" pitchFamily="34" charset="0"/>
                          <a:cs typeface="Times New Roman" panose="02020603050405020304" pitchFamily="18" charset="0"/>
                        </a:rPr>
                        <a:t>CBAM payment delayed until 2027</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05219013"/>
                  </a:ext>
                </a:extLst>
              </a:tr>
            </a:tbl>
          </a:graphicData>
        </a:graphic>
      </p:graphicFrame>
      <p:graphicFrame>
        <p:nvGraphicFramePr>
          <p:cNvPr id="6" name="Chart 5">
            <a:extLst>
              <a:ext uri="{FF2B5EF4-FFF2-40B4-BE49-F238E27FC236}">
                <a16:creationId xmlns:a16="http://schemas.microsoft.com/office/drawing/2014/main" id="{788A5122-7DD9-CE3F-5711-3E930FA6279A}"/>
              </a:ext>
            </a:extLst>
          </p:cNvPr>
          <p:cNvGraphicFramePr>
            <a:graphicFrameLocks/>
          </p:cNvGraphicFramePr>
          <p:nvPr/>
        </p:nvGraphicFramePr>
        <p:xfrm>
          <a:off x="533718" y="1175097"/>
          <a:ext cx="5090468" cy="451798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705169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47">
          <a:extLst>
            <a:ext uri="{FF2B5EF4-FFF2-40B4-BE49-F238E27FC236}">
              <a16:creationId xmlns:a16="http://schemas.microsoft.com/office/drawing/2014/main" id="{529E48E8-655D-F0B2-7344-4B5D29841FC6}"/>
            </a:ext>
          </a:extLst>
        </p:cNvPr>
        <p:cNvGrpSpPr/>
        <p:nvPr/>
      </p:nvGrpSpPr>
      <p:grpSpPr>
        <a:xfrm>
          <a:off x="0" y="0"/>
          <a:ext cx="0" cy="0"/>
          <a:chOff x="0" y="0"/>
          <a:chExt cx="0" cy="0"/>
        </a:xfrm>
      </p:grpSpPr>
      <p:sp>
        <p:nvSpPr>
          <p:cNvPr id="850" name="Google Shape;850;p78">
            <a:extLst>
              <a:ext uri="{FF2B5EF4-FFF2-40B4-BE49-F238E27FC236}">
                <a16:creationId xmlns:a16="http://schemas.microsoft.com/office/drawing/2014/main" id="{3A7F0003-AD71-4328-A52C-E405C7B4D923}"/>
              </a:ext>
            </a:extLst>
          </p:cNvPr>
          <p:cNvSpPr txBox="1">
            <a:spLocks noGrp="1"/>
          </p:cNvSpPr>
          <p:nvPr>
            <p:ph type="body" idx="2"/>
          </p:nvPr>
        </p:nvSpPr>
        <p:spPr>
          <a:xfrm>
            <a:off x="6470374" y="1078497"/>
            <a:ext cx="5470400" cy="330796"/>
          </a:xfrm>
          <a:prstGeom prst="rect">
            <a:avLst/>
          </a:prstGeom>
          <a:noFill/>
          <a:ln>
            <a:noFill/>
          </a:ln>
        </p:spPr>
        <p:txBody>
          <a:bodyPr spcFirstLastPara="1" wrap="square" lIns="0" tIns="0" rIns="0" bIns="0" anchor="t" anchorCtr="0">
            <a:spAutoFit/>
          </a:bodyPr>
          <a:lstStyle/>
          <a:p>
            <a:pPr marL="0" indent="0">
              <a:spcBef>
                <a:spcPts val="0"/>
              </a:spcBef>
              <a:spcAft>
                <a:spcPts val="533"/>
              </a:spcAft>
            </a:pPr>
            <a:r>
              <a:rPr lang="en" b="1" dirty="0">
                <a:solidFill>
                  <a:schemeClr val="tx1"/>
                </a:solidFill>
              </a:rPr>
              <a:t>European green steel market</a:t>
            </a:r>
            <a:endParaRPr b="1" dirty="0">
              <a:solidFill>
                <a:schemeClr val="tx1"/>
              </a:solidFill>
            </a:endParaRPr>
          </a:p>
        </p:txBody>
      </p:sp>
      <p:sp>
        <p:nvSpPr>
          <p:cNvPr id="852" name="Google Shape;852;p78">
            <a:extLst>
              <a:ext uri="{FF2B5EF4-FFF2-40B4-BE49-F238E27FC236}">
                <a16:creationId xmlns:a16="http://schemas.microsoft.com/office/drawing/2014/main" id="{DF4522FA-F8FE-E7D4-0F92-A501862FE9DC}"/>
              </a:ext>
            </a:extLst>
          </p:cNvPr>
          <p:cNvSpPr txBox="1">
            <a:spLocks noGrp="1"/>
          </p:cNvSpPr>
          <p:nvPr>
            <p:ph type="body" idx="4"/>
          </p:nvPr>
        </p:nvSpPr>
        <p:spPr>
          <a:xfrm>
            <a:off x="6470374" y="1433217"/>
            <a:ext cx="5242150" cy="4682003"/>
          </a:xfrm>
          <a:prstGeom prst="rect">
            <a:avLst/>
          </a:prstGeom>
          <a:noFill/>
          <a:ln>
            <a:noFill/>
          </a:ln>
        </p:spPr>
        <p:txBody>
          <a:bodyPr spcFirstLastPara="1" wrap="square" lIns="0" tIns="0" rIns="0" bIns="0" anchor="t" anchorCtr="0">
            <a:noAutofit/>
          </a:bodyPr>
          <a:lstStyle/>
          <a:p>
            <a:pPr marL="389457" indent="-380990">
              <a:lnSpc>
                <a:spcPct val="150000"/>
              </a:lnSpc>
              <a:spcBef>
                <a:spcPts val="0"/>
              </a:spcBef>
              <a:buFont typeface="Arial" panose="020B0604020202020204" pitchFamily="34" charset="0"/>
              <a:buChar char="•"/>
            </a:pPr>
            <a:r>
              <a:rPr lang="en-GB" sz="1400" dirty="0"/>
              <a:t>Activity in the green steel market follows traditional steel market </a:t>
            </a:r>
          </a:p>
          <a:p>
            <a:pPr marL="389457" indent="-380990">
              <a:lnSpc>
                <a:spcPct val="150000"/>
              </a:lnSpc>
              <a:spcBef>
                <a:spcPts val="0"/>
              </a:spcBef>
              <a:buFont typeface="Arial" panose="020B0604020202020204" pitchFamily="34" charset="0"/>
              <a:buChar char="•"/>
            </a:pPr>
            <a:r>
              <a:rPr lang="en-GB" sz="1400" dirty="0"/>
              <a:t>Distributors became more involved in green steel trading </a:t>
            </a:r>
          </a:p>
          <a:p>
            <a:pPr marL="389457" indent="-380990">
              <a:lnSpc>
                <a:spcPct val="150000"/>
              </a:lnSpc>
              <a:spcBef>
                <a:spcPts val="0"/>
              </a:spcBef>
              <a:buFont typeface="Arial" panose="020B0604020202020204" pitchFamily="34" charset="0"/>
              <a:buChar char="•"/>
            </a:pPr>
            <a:r>
              <a:rPr lang="en-GB" sz="1400" dirty="0"/>
              <a:t>Lack of standards slows down the market </a:t>
            </a:r>
          </a:p>
          <a:p>
            <a:pPr marL="389457" indent="-380990">
              <a:lnSpc>
                <a:spcPct val="150000"/>
              </a:lnSpc>
              <a:spcBef>
                <a:spcPts val="0"/>
              </a:spcBef>
              <a:buFont typeface="Arial" panose="020B0604020202020204" pitchFamily="34" charset="0"/>
              <a:buChar char="•"/>
            </a:pPr>
            <a:r>
              <a:rPr lang="en-GB" sz="1400" dirty="0"/>
              <a:t>Mills’ approach to trading differs</a:t>
            </a:r>
          </a:p>
          <a:p>
            <a:pPr marL="389457" indent="-380990">
              <a:lnSpc>
                <a:spcPct val="150000"/>
              </a:lnSpc>
              <a:spcBef>
                <a:spcPts val="0"/>
              </a:spcBef>
              <a:buFont typeface="Arial" panose="020B0604020202020204" pitchFamily="34" charset="0"/>
              <a:buChar char="•"/>
            </a:pPr>
            <a:r>
              <a:rPr lang="en-GB" sz="1400" dirty="0"/>
              <a:t>Availability remains limited  </a:t>
            </a:r>
          </a:p>
          <a:p>
            <a:pPr marL="389457" indent="-380990">
              <a:lnSpc>
                <a:spcPct val="150000"/>
              </a:lnSpc>
              <a:spcBef>
                <a:spcPts val="0"/>
              </a:spcBef>
              <a:buFont typeface="Arial" panose="020B0604020202020204" pitchFamily="34" charset="0"/>
              <a:buChar char="•"/>
            </a:pPr>
            <a:r>
              <a:rPr lang="en-GB" sz="1400" dirty="0"/>
              <a:t>Construction and infrastructure projects have started to calculate embedded CO2 and book steel and other products to meet the targets</a:t>
            </a:r>
          </a:p>
          <a:p>
            <a:pPr marL="389457" indent="-380990">
              <a:lnSpc>
                <a:spcPct val="150000"/>
              </a:lnSpc>
              <a:spcBef>
                <a:spcPts val="0"/>
              </a:spcBef>
              <a:buFont typeface="Arial" panose="020B0604020202020204" pitchFamily="34" charset="0"/>
              <a:buChar char="•"/>
            </a:pPr>
            <a:r>
              <a:rPr lang="en-GB" sz="1400" dirty="0"/>
              <a:t>Automotive manufacturers set internal CO2 emission targets using price of reduced carbon approach</a:t>
            </a:r>
            <a:endParaRPr sz="1400" dirty="0"/>
          </a:p>
        </p:txBody>
      </p:sp>
      <p:sp>
        <p:nvSpPr>
          <p:cNvPr id="848" name="Google Shape;848;p78">
            <a:extLst>
              <a:ext uri="{FF2B5EF4-FFF2-40B4-BE49-F238E27FC236}">
                <a16:creationId xmlns:a16="http://schemas.microsoft.com/office/drawing/2014/main" id="{567DE3A7-C9E4-02F8-C317-88E34885C7FA}"/>
              </a:ext>
            </a:extLst>
          </p:cNvPr>
          <p:cNvSpPr txBox="1">
            <a:spLocks noGrp="1"/>
          </p:cNvSpPr>
          <p:nvPr>
            <p:ph type="title"/>
          </p:nvPr>
        </p:nvSpPr>
        <p:spPr>
          <a:prstGeom prst="rect">
            <a:avLst/>
          </a:prstGeom>
          <a:noFill/>
          <a:ln>
            <a:noFill/>
          </a:ln>
        </p:spPr>
        <p:txBody>
          <a:bodyPr spcFirstLastPara="1" wrap="square" lIns="0" tIns="0" rIns="0" bIns="0" anchor="ctr" anchorCtr="0">
            <a:noAutofit/>
          </a:bodyPr>
          <a:lstStyle/>
          <a:p>
            <a:pPr>
              <a:buSzPts val="1800"/>
            </a:pPr>
            <a:r>
              <a:rPr lang="en" sz="2000" b="1"/>
              <a:t>European green steel market overview</a:t>
            </a:r>
            <a:endParaRPr sz="2000" b="1"/>
          </a:p>
        </p:txBody>
      </p:sp>
      <p:graphicFrame>
        <p:nvGraphicFramePr>
          <p:cNvPr id="4" name="Chart 3">
            <a:extLst>
              <a:ext uri="{FF2B5EF4-FFF2-40B4-BE49-F238E27FC236}">
                <a16:creationId xmlns:a16="http://schemas.microsoft.com/office/drawing/2014/main" id="{CDA5A77E-7C80-37F4-7670-DAFB49E4EB3C}"/>
              </a:ext>
            </a:extLst>
          </p:cNvPr>
          <p:cNvGraphicFramePr>
            <a:graphicFrameLocks/>
          </p:cNvGraphicFramePr>
          <p:nvPr/>
        </p:nvGraphicFramePr>
        <p:xfrm>
          <a:off x="363382" y="4151251"/>
          <a:ext cx="6106992" cy="211040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a:extLst>
              <a:ext uri="{FF2B5EF4-FFF2-40B4-BE49-F238E27FC236}">
                <a16:creationId xmlns:a16="http://schemas.microsoft.com/office/drawing/2014/main" id="{8D31409E-3EC9-5B99-1F2C-5ACB6EA5C255}"/>
              </a:ext>
            </a:extLst>
          </p:cNvPr>
          <p:cNvGraphicFramePr>
            <a:graphicFrameLocks/>
          </p:cNvGraphicFramePr>
          <p:nvPr/>
        </p:nvGraphicFramePr>
        <p:xfrm>
          <a:off x="363383" y="978375"/>
          <a:ext cx="5893368" cy="302995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8911918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
          <p:cNvSpPr txBox="1"/>
          <p:nvPr/>
        </p:nvSpPr>
        <p:spPr>
          <a:xfrm>
            <a:off x="489262" y="1229750"/>
            <a:ext cx="7272600" cy="698700"/>
          </a:xfrm>
          <a:prstGeom prst="rect">
            <a:avLst/>
          </a:prstGeom>
          <a:noFill/>
          <a:ln>
            <a:noFill/>
          </a:ln>
        </p:spPr>
        <p:txBody>
          <a:bodyPr spcFirstLastPara="1" wrap="square" lIns="0" tIns="0" rIns="0" bIns="0" anchor="t" anchorCtr="0">
            <a:noAutofit/>
          </a:bodyPr>
          <a:lstStyle/>
          <a:p>
            <a:pPr>
              <a:lnSpc>
                <a:spcPct val="110000"/>
              </a:lnSpc>
            </a:pPr>
            <a:r>
              <a:rPr lang="en-US" sz="1900">
                <a:solidFill>
                  <a:srgbClr val="595959"/>
                </a:solidFill>
                <a:latin typeface="Roboto"/>
                <a:ea typeface="Roboto"/>
                <a:cs typeface="Roboto"/>
                <a:sym typeface="Roboto"/>
              </a:rPr>
              <a:t>Strengthen your company position and better plan growth strategies in the global economy with coal, metals and mining data from McCloskey by OPIS</a:t>
            </a:r>
            <a:endParaRPr sz="1900">
              <a:latin typeface="Roboto"/>
              <a:ea typeface="Roboto"/>
              <a:cs typeface="Roboto"/>
              <a:sym typeface="Roboto"/>
            </a:endParaRPr>
          </a:p>
        </p:txBody>
      </p:sp>
      <p:sp>
        <p:nvSpPr>
          <p:cNvPr id="97" name="Google Shape;97;p1"/>
          <p:cNvSpPr txBox="1"/>
          <p:nvPr/>
        </p:nvSpPr>
        <p:spPr>
          <a:xfrm>
            <a:off x="489254" y="2282537"/>
            <a:ext cx="5334000" cy="1207800"/>
          </a:xfrm>
          <a:prstGeom prst="rect">
            <a:avLst/>
          </a:prstGeom>
          <a:noFill/>
          <a:ln>
            <a:noFill/>
          </a:ln>
        </p:spPr>
        <p:txBody>
          <a:bodyPr spcFirstLastPara="1" wrap="square" lIns="0" tIns="0" rIns="0" bIns="0" anchor="t" anchorCtr="0">
            <a:noAutofit/>
          </a:bodyPr>
          <a:lstStyle/>
          <a:p>
            <a:pPr marL="355591" indent="-374641">
              <a:spcBef>
                <a:spcPts val="600"/>
              </a:spcBef>
              <a:buClr>
                <a:srgbClr val="02A3D5"/>
              </a:buClr>
              <a:buSzPts val="1500"/>
              <a:buFont typeface="Roboto Light"/>
              <a:buChar char="●"/>
            </a:pPr>
            <a:r>
              <a:rPr lang="en-US" sz="1500">
                <a:solidFill>
                  <a:srgbClr val="595959"/>
                </a:solidFill>
                <a:latin typeface="Roboto Light"/>
                <a:ea typeface="Roboto Light"/>
                <a:cs typeface="Roboto Light"/>
                <a:sym typeface="Roboto Light"/>
              </a:rPr>
              <a:t>Robust price discovery</a:t>
            </a:r>
            <a:endParaRPr sz="1500">
              <a:latin typeface="Roboto Light"/>
              <a:ea typeface="Roboto Light"/>
              <a:cs typeface="Roboto Light"/>
              <a:sym typeface="Roboto Light"/>
            </a:endParaRPr>
          </a:p>
          <a:p>
            <a:pPr marL="355591" indent="-374641">
              <a:spcBef>
                <a:spcPts val="600"/>
              </a:spcBef>
              <a:buClr>
                <a:srgbClr val="02A3D5"/>
              </a:buClr>
              <a:buSzPts val="1500"/>
              <a:buFont typeface="Roboto Light"/>
              <a:buChar char="●"/>
            </a:pPr>
            <a:r>
              <a:rPr lang="en-US" sz="1500">
                <a:solidFill>
                  <a:srgbClr val="595959"/>
                </a:solidFill>
                <a:latin typeface="Roboto Light"/>
                <a:ea typeface="Roboto Light"/>
                <a:cs typeface="Roboto Light"/>
                <a:sym typeface="Roboto Light"/>
              </a:rPr>
              <a:t>Independent reporting of market news</a:t>
            </a:r>
            <a:endParaRPr sz="1500">
              <a:latin typeface="Roboto Light"/>
              <a:ea typeface="Roboto Light"/>
              <a:cs typeface="Roboto Light"/>
              <a:sym typeface="Roboto Light"/>
            </a:endParaRPr>
          </a:p>
          <a:p>
            <a:pPr marL="355591" indent="-374641">
              <a:spcBef>
                <a:spcPts val="600"/>
              </a:spcBef>
              <a:buClr>
                <a:srgbClr val="02A3D5"/>
              </a:buClr>
              <a:buSzPts val="1500"/>
              <a:buFont typeface="Roboto Light"/>
              <a:buChar char="●"/>
            </a:pPr>
            <a:r>
              <a:rPr lang="en-US" sz="1500">
                <a:solidFill>
                  <a:srgbClr val="595959"/>
                </a:solidFill>
                <a:latin typeface="Roboto Light"/>
                <a:ea typeface="Roboto Light"/>
                <a:cs typeface="Roboto Light"/>
                <a:sym typeface="Roboto Light"/>
              </a:rPr>
              <a:t>Insightful and reliable analysis</a:t>
            </a:r>
            <a:endParaRPr sz="1500">
              <a:latin typeface="Roboto Light"/>
              <a:ea typeface="Roboto Light"/>
              <a:cs typeface="Roboto Light"/>
              <a:sym typeface="Roboto Light"/>
            </a:endParaRPr>
          </a:p>
          <a:p>
            <a:pPr marL="355591" indent="-374641">
              <a:spcBef>
                <a:spcPts val="600"/>
              </a:spcBef>
              <a:buClr>
                <a:srgbClr val="02A3D5"/>
              </a:buClr>
              <a:buSzPts val="1500"/>
              <a:buFont typeface="Roboto Light"/>
              <a:buChar char="●"/>
            </a:pPr>
            <a:r>
              <a:rPr lang="en-US" sz="1500">
                <a:solidFill>
                  <a:srgbClr val="595959"/>
                </a:solidFill>
                <a:latin typeface="Roboto Light"/>
                <a:ea typeface="Roboto Light"/>
                <a:cs typeface="Roboto Light"/>
                <a:sym typeface="Roboto Light"/>
              </a:rPr>
              <a:t>Advisory support from our industry experts</a:t>
            </a:r>
            <a:endParaRPr sz="1500">
              <a:solidFill>
                <a:srgbClr val="000000"/>
              </a:solidFill>
              <a:latin typeface="Roboto Light"/>
              <a:ea typeface="Roboto Light"/>
              <a:cs typeface="Roboto Light"/>
              <a:sym typeface="Roboto Light"/>
            </a:endParaRPr>
          </a:p>
        </p:txBody>
      </p:sp>
      <p:sp>
        <p:nvSpPr>
          <p:cNvPr id="98" name="Google Shape;98;p1"/>
          <p:cNvSpPr txBox="1">
            <a:spLocks noGrp="1"/>
          </p:cNvSpPr>
          <p:nvPr>
            <p:ph type="title"/>
          </p:nvPr>
        </p:nvSpPr>
        <p:spPr>
          <a:xfrm>
            <a:off x="489254" y="99667"/>
            <a:ext cx="8412400" cy="776000"/>
          </a:xfrm>
          <a:prstGeom prst="rect">
            <a:avLst/>
          </a:prstGeom>
          <a:noFill/>
          <a:ln>
            <a:noFill/>
          </a:ln>
        </p:spPr>
        <p:txBody>
          <a:bodyPr spcFirstLastPara="1" vert="horz" wrap="square" lIns="0" tIns="0" rIns="0" bIns="0" rtlCol="0" anchor="ctr" anchorCtr="0">
            <a:noAutofit/>
          </a:bodyPr>
          <a:lstStyle/>
          <a:p>
            <a:r>
              <a:rPr lang="en-US" b="1" dirty="0">
                <a:latin typeface="Arial (Headings)"/>
              </a:rPr>
              <a:t>Coal, Metals &amp; Mining Pricing, Analysis &amp; News</a:t>
            </a:r>
            <a:endParaRPr b="1" dirty="0">
              <a:latin typeface="Arial (Headings)"/>
            </a:endParaRPr>
          </a:p>
        </p:txBody>
      </p:sp>
      <p:sp>
        <p:nvSpPr>
          <p:cNvPr id="99" name="Google Shape;99;p1"/>
          <p:cNvSpPr txBox="1">
            <a:spLocks noGrp="1"/>
          </p:cNvSpPr>
          <p:nvPr>
            <p:ph type="sldNum" idx="12"/>
          </p:nvPr>
        </p:nvSpPr>
        <p:spPr>
          <a:xfrm>
            <a:off x="11705987" y="6370400"/>
            <a:ext cx="487600" cy="487600"/>
          </a:xfrm>
          <a:prstGeom prst="rect">
            <a:avLst/>
          </a:prstGeom>
          <a:noFill/>
          <a:ln>
            <a:noFill/>
          </a:ln>
        </p:spPr>
        <p:txBody>
          <a:bodyPr spcFirstLastPara="1" wrap="square" lIns="121900" tIns="121900" rIns="121900" bIns="121900" anchor="ctr" anchorCtr="0">
            <a:noAutofit/>
          </a:bodyPr>
          <a:lstStyle/>
          <a:p>
            <a:pPr>
              <a:buClr>
                <a:srgbClr val="000000"/>
              </a:buClr>
            </a:pPr>
            <a:fld id="{00000000-1234-1234-1234-123412341234}" type="slidenum">
              <a:rPr lang="en-US"/>
              <a:pPr>
                <a:buClr>
                  <a:srgbClr val="000000"/>
                </a:buClr>
              </a:pPr>
              <a:t>8</a:t>
            </a:fld>
            <a:endParaRPr/>
          </a:p>
        </p:txBody>
      </p:sp>
      <p:sp>
        <p:nvSpPr>
          <p:cNvPr id="100" name="Google Shape;100;p1"/>
          <p:cNvSpPr txBox="1"/>
          <p:nvPr/>
        </p:nvSpPr>
        <p:spPr>
          <a:xfrm>
            <a:off x="489262" y="3619750"/>
            <a:ext cx="7272600" cy="461700"/>
          </a:xfrm>
          <a:prstGeom prst="rect">
            <a:avLst/>
          </a:prstGeom>
          <a:noFill/>
          <a:ln>
            <a:noFill/>
          </a:ln>
        </p:spPr>
        <p:txBody>
          <a:bodyPr spcFirstLastPara="1" wrap="square" lIns="0" tIns="0" rIns="0" bIns="0" anchor="t" anchorCtr="0">
            <a:spAutoFit/>
          </a:bodyPr>
          <a:lstStyle/>
          <a:p>
            <a:r>
              <a:rPr lang="en-US" sz="1500">
                <a:solidFill>
                  <a:schemeClr val="dk1"/>
                </a:solidFill>
                <a:latin typeface="Roboto Light"/>
                <a:ea typeface="Roboto Light"/>
                <a:cs typeface="Roboto Light"/>
                <a:sym typeface="Roboto Light"/>
              </a:rPr>
              <a:t>These services help you to understand how supply and demand are evolving, by quality and end-use sector, enhancing your trading, procurement, and selling strategies.</a:t>
            </a:r>
            <a:endParaRPr sz="1500">
              <a:solidFill>
                <a:schemeClr val="dk1"/>
              </a:solidFill>
              <a:latin typeface="Roboto Light"/>
              <a:ea typeface="Roboto Light"/>
              <a:cs typeface="Roboto Light"/>
              <a:sym typeface="Roboto Light"/>
            </a:endParaRPr>
          </a:p>
        </p:txBody>
      </p:sp>
      <p:pic>
        <p:nvPicPr>
          <p:cNvPr id="101" name="Google Shape;101;p1" descr="A picture containing outdoor, sky, mountain, transport&#10;&#10;Description automatically generated"/>
          <p:cNvPicPr preferRelativeResize="0"/>
          <p:nvPr/>
        </p:nvPicPr>
        <p:blipFill rotWithShape="1">
          <a:blip r:embed="rId3">
            <a:alphaModFix/>
          </a:blip>
          <a:srcRect l="23826" r="30646"/>
          <a:stretch/>
        </p:blipFill>
        <p:spPr>
          <a:xfrm>
            <a:off x="8288337" y="952500"/>
            <a:ext cx="3905250" cy="5905500"/>
          </a:xfrm>
          <a:prstGeom prst="rect">
            <a:avLst/>
          </a:prstGeom>
          <a:noFill/>
          <a:ln>
            <a:noFill/>
          </a:ln>
        </p:spPr>
      </p:pic>
      <p:sp>
        <p:nvSpPr>
          <p:cNvPr id="102" name="Google Shape;102;p1"/>
          <p:cNvSpPr/>
          <p:nvPr/>
        </p:nvSpPr>
        <p:spPr>
          <a:xfrm>
            <a:off x="489262" y="4329376"/>
            <a:ext cx="3635700" cy="2064300"/>
          </a:xfrm>
          <a:prstGeom prst="rect">
            <a:avLst/>
          </a:prstGeom>
          <a:noFill/>
          <a:ln w="12700" cap="flat" cmpd="sng">
            <a:solidFill>
              <a:srgbClr val="02A3D5"/>
            </a:solidFill>
            <a:prstDash val="solid"/>
            <a:miter lim="800000"/>
            <a:headEnd type="none" w="sm" len="sm"/>
            <a:tailEnd type="none" w="sm" len="sm"/>
          </a:ln>
        </p:spPr>
        <p:txBody>
          <a:bodyPr spcFirstLastPara="1" wrap="square" lIns="91425" tIns="45700" rIns="91425" bIns="45700" anchor="ctr" anchorCtr="0">
            <a:noAutofit/>
          </a:bodyPr>
          <a:lstStyle/>
          <a:p>
            <a:pPr algn="ctr">
              <a:buClr>
                <a:srgbClr val="000000"/>
              </a:buClr>
              <a:buSzPts val="1067"/>
            </a:pPr>
            <a:endParaRPr sz="1067">
              <a:solidFill>
                <a:srgbClr val="FFFFFF"/>
              </a:solidFill>
              <a:latin typeface="Arial"/>
              <a:ea typeface="Arial"/>
              <a:cs typeface="Arial"/>
              <a:sym typeface="Arial"/>
            </a:endParaRPr>
          </a:p>
        </p:txBody>
      </p:sp>
      <p:sp>
        <p:nvSpPr>
          <p:cNvPr id="103" name="Google Shape;103;p1"/>
          <p:cNvSpPr/>
          <p:nvPr/>
        </p:nvSpPr>
        <p:spPr>
          <a:xfrm>
            <a:off x="630712" y="4402424"/>
            <a:ext cx="3352800" cy="1918200"/>
          </a:xfrm>
          <a:prstGeom prst="rect">
            <a:avLst/>
          </a:prstGeom>
          <a:noFill/>
          <a:ln>
            <a:noFill/>
          </a:ln>
        </p:spPr>
        <p:txBody>
          <a:bodyPr spcFirstLastPara="1" wrap="square" lIns="91425" tIns="45700" rIns="91425" bIns="45700" anchor="t" anchorCtr="0">
            <a:noAutofit/>
          </a:bodyPr>
          <a:lstStyle/>
          <a:p>
            <a:pPr marL="0" lvl="1">
              <a:lnSpc>
                <a:spcPct val="120000"/>
              </a:lnSpc>
              <a:buClr>
                <a:srgbClr val="000000"/>
              </a:buClr>
              <a:buSzPts val="1200"/>
            </a:pPr>
            <a:r>
              <a:rPr lang="en-US" sz="1200">
                <a:solidFill>
                  <a:srgbClr val="595959"/>
                </a:solidFill>
                <a:latin typeface="Roboto"/>
                <a:ea typeface="Roboto"/>
                <a:cs typeface="Roboto"/>
                <a:sym typeface="Roboto"/>
              </a:rPr>
              <a:t>Key Products:</a:t>
            </a:r>
            <a:endParaRPr sz="1200">
              <a:solidFill>
                <a:srgbClr val="595959"/>
              </a:solidFill>
              <a:latin typeface="Roboto"/>
              <a:ea typeface="Roboto"/>
              <a:cs typeface="Roboto"/>
              <a:sym typeface="Roboto"/>
            </a:endParaRPr>
          </a:p>
          <a:p>
            <a:pPr marL="220121" lvl="1" indent="-211655">
              <a:lnSpc>
                <a:spcPct val="120000"/>
              </a:lnSpc>
              <a:buClr>
                <a:srgbClr val="595959"/>
              </a:buClr>
              <a:buSzPts val="900"/>
              <a:buFont typeface="Roboto Light"/>
              <a:buChar char="●"/>
            </a:pPr>
            <a:r>
              <a:rPr lang="en-US" sz="1200">
                <a:solidFill>
                  <a:srgbClr val="595959"/>
                </a:solidFill>
                <a:latin typeface="Roboto Light"/>
                <a:ea typeface="Roboto Light"/>
                <a:cs typeface="Roboto Light"/>
                <a:sym typeface="Roboto Light"/>
              </a:rPr>
              <a:t>Energy Markets &amp; Research</a:t>
            </a:r>
            <a:endParaRPr sz="2489">
              <a:solidFill>
                <a:srgbClr val="000000"/>
              </a:solidFill>
              <a:latin typeface="Arial"/>
              <a:ea typeface="Arial"/>
              <a:cs typeface="Arial"/>
              <a:sym typeface="Arial"/>
            </a:endParaRPr>
          </a:p>
          <a:p>
            <a:pPr marL="220121" lvl="1" indent="-211655">
              <a:lnSpc>
                <a:spcPct val="120000"/>
              </a:lnSpc>
              <a:buClr>
                <a:srgbClr val="595959"/>
              </a:buClr>
              <a:buSzPts val="900"/>
              <a:buFont typeface="Roboto Light"/>
              <a:buChar char="●"/>
            </a:pPr>
            <a:r>
              <a:rPr lang="en-US" sz="1200">
                <a:solidFill>
                  <a:srgbClr val="595959"/>
                </a:solidFill>
                <a:latin typeface="Roboto Light"/>
                <a:ea typeface="Roboto Light"/>
                <a:cs typeface="Roboto Light"/>
                <a:sym typeface="Roboto Light"/>
              </a:rPr>
              <a:t>Steel Raw Materials Markets &amp; Research</a:t>
            </a:r>
            <a:endParaRPr sz="2489">
              <a:solidFill>
                <a:srgbClr val="000000"/>
              </a:solidFill>
              <a:latin typeface="Arial"/>
              <a:ea typeface="Arial"/>
              <a:cs typeface="Arial"/>
              <a:sym typeface="Arial"/>
            </a:endParaRPr>
          </a:p>
          <a:p>
            <a:pPr marL="220121" lvl="1" indent="-211655">
              <a:lnSpc>
                <a:spcPct val="120000"/>
              </a:lnSpc>
              <a:buClr>
                <a:srgbClr val="595959"/>
              </a:buClr>
              <a:buSzPts val="900"/>
              <a:buFont typeface="Roboto Light"/>
              <a:buChar char="●"/>
            </a:pPr>
            <a:r>
              <a:rPr lang="en-US" sz="1200">
                <a:solidFill>
                  <a:srgbClr val="595959"/>
                </a:solidFill>
                <a:latin typeface="Roboto Light"/>
                <a:ea typeface="Roboto Light"/>
                <a:cs typeface="Roboto Light"/>
                <a:sym typeface="Roboto Light"/>
              </a:rPr>
              <a:t>North America Markets</a:t>
            </a:r>
            <a:endParaRPr sz="2489">
              <a:solidFill>
                <a:srgbClr val="000000"/>
              </a:solidFill>
              <a:latin typeface="Arial"/>
              <a:ea typeface="Arial"/>
              <a:cs typeface="Arial"/>
              <a:sym typeface="Arial"/>
            </a:endParaRPr>
          </a:p>
          <a:p>
            <a:pPr marL="220121" lvl="1" indent="-211655">
              <a:lnSpc>
                <a:spcPct val="120000"/>
              </a:lnSpc>
              <a:buClr>
                <a:srgbClr val="595959"/>
              </a:buClr>
              <a:buSzPts val="900"/>
              <a:buFont typeface="Roboto Light"/>
              <a:buChar char="●"/>
            </a:pPr>
            <a:r>
              <a:rPr lang="en-US" sz="1200">
                <a:solidFill>
                  <a:srgbClr val="595959"/>
                </a:solidFill>
                <a:latin typeface="Roboto Light"/>
                <a:ea typeface="Roboto Light"/>
                <a:cs typeface="Roboto Light"/>
                <a:sym typeface="Roboto Light"/>
              </a:rPr>
              <a:t>Greater China Markets</a:t>
            </a:r>
            <a:endParaRPr sz="2489">
              <a:solidFill>
                <a:srgbClr val="000000"/>
              </a:solidFill>
              <a:latin typeface="Arial"/>
              <a:ea typeface="Arial"/>
              <a:cs typeface="Arial"/>
              <a:sym typeface="Arial"/>
            </a:endParaRPr>
          </a:p>
          <a:p>
            <a:pPr marL="220121" lvl="1" indent="-211655">
              <a:lnSpc>
                <a:spcPct val="120000"/>
              </a:lnSpc>
              <a:buClr>
                <a:srgbClr val="595959"/>
              </a:buClr>
              <a:buSzPts val="900"/>
              <a:buFont typeface="Roboto Light"/>
              <a:buChar char="●"/>
            </a:pPr>
            <a:r>
              <a:rPr lang="en-US" sz="1200">
                <a:solidFill>
                  <a:srgbClr val="595959"/>
                </a:solidFill>
                <a:latin typeface="Roboto Light"/>
                <a:ea typeface="Roboto Light"/>
                <a:cs typeface="Roboto Light"/>
                <a:sym typeface="Roboto Light"/>
              </a:rPr>
              <a:t>APAC and Africa Markets</a:t>
            </a:r>
            <a:endParaRPr sz="2489">
              <a:solidFill>
                <a:srgbClr val="000000"/>
              </a:solidFill>
              <a:latin typeface="Arial"/>
              <a:ea typeface="Arial"/>
              <a:cs typeface="Arial"/>
              <a:sym typeface="Arial"/>
            </a:endParaRPr>
          </a:p>
          <a:p>
            <a:pPr marL="220121" lvl="1" indent="-211655">
              <a:lnSpc>
                <a:spcPct val="120000"/>
              </a:lnSpc>
              <a:buClr>
                <a:srgbClr val="595959"/>
              </a:buClr>
              <a:buSzPts val="900"/>
              <a:buFont typeface="Roboto Light"/>
              <a:buChar char="●"/>
            </a:pPr>
            <a:r>
              <a:rPr lang="en-US" sz="1200">
                <a:solidFill>
                  <a:srgbClr val="595959"/>
                </a:solidFill>
                <a:latin typeface="Roboto Light"/>
                <a:ea typeface="Roboto Light"/>
                <a:cs typeface="Roboto Light"/>
                <a:sym typeface="Roboto Light"/>
              </a:rPr>
              <a:t>MineSpans: Metallurgical Coal</a:t>
            </a:r>
            <a:endParaRPr sz="2489">
              <a:solidFill>
                <a:srgbClr val="000000"/>
              </a:solidFill>
              <a:latin typeface="Arial"/>
              <a:ea typeface="Arial"/>
              <a:cs typeface="Arial"/>
              <a:sym typeface="Arial"/>
            </a:endParaRPr>
          </a:p>
          <a:p>
            <a:pPr marL="220121" lvl="1" indent="-211655">
              <a:lnSpc>
                <a:spcPct val="120000"/>
              </a:lnSpc>
              <a:buClr>
                <a:srgbClr val="595959"/>
              </a:buClr>
              <a:buSzPts val="900"/>
              <a:buFont typeface="Roboto Light"/>
              <a:buChar char="●"/>
            </a:pPr>
            <a:r>
              <a:rPr lang="en-US" sz="1200">
                <a:solidFill>
                  <a:srgbClr val="595959"/>
                </a:solidFill>
                <a:latin typeface="Roboto Light"/>
                <a:ea typeface="Roboto Light"/>
                <a:cs typeface="Roboto Light"/>
                <a:sym typeface="Roboto Light"/>
              </a:rPr>
              <a:t>Coal Value-Chain Emissions Database</a:t>
            </a:r>
            <a:endParaRPr sz="1200">
              <a:solidFill>
                <a:srgbClr val="000000"/>
              </a:solidFill>
              <a:latin typeface="Roboto Light"/>
              <a:ea typeface="Roboto Light"/>
              <a:cs typeface="Roboto Light"/>
              <a:sym typeface="Roboto Ligh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4464522"/>
      </p:ext>
    </p:extLst>
  </p:cSld>
  <p:clrMapOvr>
    <a:masterClrMapping/>
  </p:clrMapOvr>
</p:sld>
</file>

<file path=ppt/theme/theme1.xml><?xml version="1.0" encoding="utf-8"?>
<a:theme xmlns:a="http://schemas.openxmlformats.org/drawingml/2006/main" name="McCloskey by OPIS (Research New) ">
  <a:themeElements>
    <a:clrScheme name="McCloskey by OPIS">
      <a:dk1>
        <a:srgbClr val="000000"/>
      </a:dk1>
      <a:lt1>
        <a:srgbClr val="FFFFFF"/>
      </a:lt1>
      <a:dk2>
        <a:srgbClr val="8D9CA9"/>
      </a:dk2>
      <a:lt2>
        <a:srgbClr val="DEE1E0"/>
      </a:lt2>
      <a:accent1>
        <a:srgbClr val="02A3D5"/>
      </a:accent1>
      <a:accent2>
        <a:srgbClr val="00162B"/>
      </a:accent2>
      <a:accent3>
        <a:srgbClr val="1B6EBF"/>
      </a:accent3>
      <a:accent4>
        <a:srgbClr val="00A177"/>
      </a:accent4>
      <a:accent5>
        <a:srgbClr val="EBDD69"/>
      </a:accent5>
      <a:accent6>
        <a:srgbClr val="BFB000"/>
      </a:accent6>
      <a:hlink>
        <a:srgbClr val="007EA8"/>
      </a:hlink>
      <a:folHlink>
        <a:srgbClr val="002D7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sz="1400"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sz="1400" dirty="0" err="1" smtClean="0"/>
        </a:defPPr>
      </a:lstStyle>
    </a:txDef>
  </a:objectDefaults>
  <a:extraClrSchemeLst/>
  <a:custClrLst>
    <a:custClr name="Berg Blue">
      <a:srgbClr val="02A3D5"/>
    </a:custClr>
    <a:custClr name="Indigo">
      <a:srgbClr val="00162B"/>
    </a:custClr>
    <a:custClr name="Light Gray">
      <a:srgbClr val="CED1D0"/>
    </a:custClr>
    <a:custClr name="Azure">
      <a:srgbClr val="1B6EBF"/>
    </a:custClr>
    <a:custClr name="Tert Green 1">
      <a:srgbClr val="00A177"/>
    </a:custClr>
    <a:custClr name="Tert Yellow 2V1">
      <a:srgbClr val="EBDD69"/>
    </a:custClr>
    <a:custClr name="Tert Yellow 1">
      <a:srgbClr val="BFB000"/>
    </a:custClr>
    <a:custClr name="Cobalt 045">
      <a:srgbClr val="5E7BAB"/>
    </a:custClr>
    <a:custClr name="Mid Gray">
      <a:srgbClr val="8D9CA9"/>
    </a:custClr>
    <a:custClr name="Cobalt 100">
      <a:srgbClr val="002D79"/>
    </a:custClr>
    <a:custClr name="Tert Orange 2V1">
      <a:srgbClr val="F7B140"/>
    </a:custClr>
    <a:custClr name="Tert Orange 1">
      <a:srgbClr val="F9630C"/>
    </a:custClr>
    <a:custClr name="Tert Orange 2V2">
      <a:srgbClr val="FFC914"/>
    </a:custClr>
    <a:custClr name="Tert Red">
      <a:srgbClr val="F59292"/>
    </a:custClr>
    <a:custClr name="Sec Magenta">
      <a:srgbClr val="E8286E"/>
    </a:custClr>
    <a:custClr name="Tert Magenta">
      <a:srgbClr val="B81D5E"/>
    </a:custClr>
    <a:custClr name="Sec Blue">
      <a:srgbClr val="2DCFFD"/>
    </a:custClr>
    <a:custClr name="Dark Gray">
      <a:srgbClr val="394859"/>
    </a:custClr>
    <a:custClr name="Tert Green 3V1">
      <a:srgbClr val="3FF0CF"/>
    </a:custClr>
    <a:custClr name="Tert Green 1V1">
      <a:srgbClr val="006C50"/>
    </a:custClr>
  </a:custClrLst>
  <a:extLst>
    <a:ext uri="{05A4C25C-085E-4340-85A3-A5531E510DB2}">
      <thm15:themeFamily xmlns:thm15="http://schemas.microsoft.com/office/thememl/2012/main" name="Presentation3" id="{BDAAB801-2D75-41AE-905F-719BD25845FC}" vid="{9ED3204C-010C-4805-9BAA-C555F3AE2F21}"/>
    </a:ext>
  </a:extLst>
</a:theme>
</file>

<file path=ppt/theme/theme2.xml><?xml version="1.0" encoding="utf-8"?>
<a:theme xmlns:a="http://schemas.openxmlformats.org/drawingml/2006/main" name="McCloskey by OPIS (Marketing) ">
  <a:themeElements>
    <a:clrScheme name="McCloskey by OPIS">
      <a:dk1>
        <a:srgbClr val="000000"/>
      </a:dk1>
      <a:lt1>
        <a:srgbClr val="FFFFFF"/>
      </a:lt1>
      <a:dk2>
        <a:srgbClr val="8D9CA9"/>
      </a:dk2>
      <a:lt2>
        <a:srgbClr val="DEE1E0"/>
      </a:lt2>
      <a:accent1>
        <a:srgbClr val="02A3D5"/>
      </a:accent1>
      <a:accent2>
        <a:srgbClr val="00162B"/>
      </a:accent2>
      <a:accent3>
        <a:srgbClr val="1B6EBF"/>
      </a:accent3>
      <a:accent4>
        <a:srgbClr val="00A177"/>
      </a:accent4>
      <a:accent5>
        <a:srgbClr val="EBDD69"/>
      </a:accent5>
      <a:accent6>
        <a:srgbClr val="BFB000"/>
      </a:accent6>
      <a:hlink>
        <a:srgbClr val="007EA8"/>
      </a:hlink>
      <a:folHlink>
        <a:srgbClr val="002D7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sz="1400"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sz="1400" dirty="0" err="1" smtClean="0"/>
        </a:defPPr>
      </a:lstStyle>
    </a:txDef>
  </a:objectDefaults>
  <a:extraClrSchemeLst/>
  <a:custClrLst>
    <a:custClr name="Berg Blue">
      <a:srgbClr val="02A3D5"/>
    </a:custClr>
    <a:custClr name="Indigo">
      <a:srgbClr val="00162B"/>
    </a:custClr>
    <a:custClr name="Light Gray">
      <a:srgbClr val="CED1D0"/>
    </a:custClr>
    <a:custClr name="Azure">
      <a:srgbClr val="1B6EBF"/>
    </a:custClr>
    <a:custClr name="Tert Green 1">
      <a:srgbClr val="00A177"/>
    </a:custClr>
    <a:custClr name="Tert Yellow 2V1">
      <a:srgbClr val="EBDD69"/>
    </a:custClr>
    <a:custClr name="Tert Yellow 1">
      <a:srgbClr val="BFB000"/>
    </a:custClr>
    <a:custClr name="Cobalt 045">
      <a:srgbClr val="5E7BAB"/>
    </a:custClr>
    <a:custClr name="Mid Gray">
      <a:srgbClr val="8D9CA9"/>
    </a:custClr>
    <a:custClr name="Cobalt 100">
      <a:srgbClr val="002D79"/>
    </a:custClr>
    <a:custClr name="Tert Orange 2V1">
      <a:srgbClr val="F7B140"/>
    </a:custClr>
    <a:custClr name="Tert Orange 1">
      <a:srgbClr val="F9630C"/>
    </a:custClr>
    <a:custClr name="Tert Orange 2V2">
      <a:srgbClr val="FFC914"/>
    </a:custClr>
    <a:custClr name="Tert Red">
      <a:srgbClr val="F59292"/>
    </a:custClr>
    <a:custClr name="Sec Magenta">
      <a:srgbClr val="E8286E"/>
    </a:custClr>
    <a:custClr name="Tert Magenta">
      <a:srgbClr val="B81D5E"/>
    </a:custClr>
    <a:custClr name="Sec Blue">
      <a:srgbClr val="2DCFFD"/>
    </a:custClr>
    <a:custClr name="Dark Gray">
      <a:srgbClr val="394859"/>
    </a:custClr>
    <a:custClr name="Tert Green 3V1">
      <a:srgbClr val="3FF0CF"/>
    </a:custClr>
    <a:custClr name="Tert Green 1V1">
      <a:srgbClr val="006C50"/>
    </a:custClr>
  </a:custClrLst>
  <a:extLst>
    <a:ext uri="{05A4C25C-085E-4340-85A3-A5531E510DB2}">
      <thm15:themeFamily xmlns:thm15="http://schemas.microsoft.com/office/thememl/2012/main" name="Presentation3" id="{BDAAB801-2D75-41AE-905F-719BD25845FC}" vid="{377F9297-5CFB-48DD-998D-73A7E1DABB1F}"/>
    </a:ext>
  </a:extLst>
</a:theme>
</file>

<file path=ppt/theme/theme3.xml><?xml version="1.0" encoding="utf-8"?>
<a:theme xmlns:a="http://schemas.openxmlformats.org/drawingml/2006/main" name="McCloskey by OPIS (Additional)">
  <a:themeElements>
    <a:clrScheme name="McCloskey by OPIS">
      <a:dk1>
        <a:srgbClr val="000000"/>
      </a:dk1>
      <a:lt1>
        <a:srgbClr val="FFFFFF"/>
      </a:lt1>
      <a:dk2>
        <a:srgbClr val="394859"/>
      </a:dk2>
      <a:lt2>
        <a:srgbClr val="DEE1E0"/>
      </a:lt2>
      <a:accent1>
        <a:srgbClr val="02A3D5"/>
      </a:accent1>
      <a:accent2>
        <a:srgbClr val="00162B"/>
      </a:accent2>
      <a:accent3>
        <a:srgbClr val="1B6EBF"/>
      </a:accent3>
      <a:accent4>
        <a:srgbClr val="00A177"/>
      </a:accent4>
      <a:accent5>
        <a:srgbClr val="EBDD69"/>
      </a:accent5>
      <a:accent6>
        <a:srgbClr val="BFB000"/>
      </a:accent6>
      <a:hlink>
        <a:srgbClr val="007EA8"/>
      </a:hlink>
      <a:folHlink>
        <a:srgbClr val="002D7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20000"/>
            <a:lumOff val="80000"/>
          </a:schemeClr>
        </a:solidFill>
        <a:ln>
          <a:noFill/>
        </a:ln>
      </a:spPr>
      <a:bodyPr lIns="144000" tIns="108000" rIns="144000" bIns="144000" rtlCol="0" anchor="ctr"/>
      <a:lstStyle>
        <a:defPPr algn="ctr">
          <a:defRPr sz="1600" b="1" spc="20"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rgbClr val="7F8080"/>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72000" rIns="72000" rtlCol="0">
        <a:spAutoFit/>
      </a:bodyPr>
      <a:lstStyle>
        <a:defPPr>
          <a:defRPr sz="1000" dirty="0" err="1" smtClean="0"/>
        </a:defPPr>
      </a:lstStyle>
    </a:txDef>
  </a:objectDefaults>
  <a:extraClrSchemeLst/>
  <a:custClrLst>
    <a:custClr name="Berg Blue">
      <a:srgbClr val="02A3D5"/>
    </a:custClr>
    <a:custClr name="Indigo">
      <a:srgbClr val="00162B"/>
    </a:custClr>
    <a:custClr name="Light Gray">
      <a:srgbClr val="CED1D0"/>
    </a:custClr>
    <a:custClr name="Azure">
      <a:srgbClr val="1B6EBF"/>
    </a:custClr>
    <a:custClr name="Tert Green 1">
      <a:srgbClr val="00A177"/>
    </a:custClr>
    <a:custClr name="Tert Yellow 2V1">
      <a:srgbClr val="EBDD69"/>
    </a:custClr>
    <a:custClr name="Tert Yellow 1">
      <a:srgbClr val="BFB000"/>
    </a:custClr>
    <a:custClr name="Cobalt 045">
      <a:srgbClr val="5E7BAB"/>
    </a:custClr>
    <a:custClr name="Mid Gray">
      <a:srgbClr val="8D9CA9"/>
    </a:custClr>
    <a:custClr name="Cobalt 100">
      <a:srgbClr val="002D79"/>
    </a:custClr>
    <a:custClr name="Tert Orange 2V1">
      <a:srgbClr val="F7B140"/>
    </a:custClr>
    <a:custClr name="Tert Orange 1">
      <a:srgbClr val="F9630C"/>
    </a:custClr>
    <a:custClr name="Tert Orange 2V2">
      <a:srgbClr val="FFC914"/>
    </a:custClr>
    <a:custClr name="Tert Red">
      <a:srgbClr val="F59292"/>
    </a:custClr>
    <a:custClr name="Sec Magenta">
      <a:srgbClr val="E8286E"/>
    </a:custClr>
    <a:custClr name="Tert Magenta">
      <a:srgbClr val="B81D5E"/>
    </a:custClr>
    <a:custClr name="Sec Blue">
      <a:srgbClr val="2DCFFD"/>
    </a:custClr>
    <a:custClr name="Dark Gray">
      <a:srgbClr val="394859"/>
    </a:custClr>
    <a:custClr name="Tert Green 3V1">
      <a:srgbClr val="3FF0CF"/>
    </a:custClr>
    <a:custClr name="Tert Green 1V1">
      <a:srgbClr val="006C50"/>
    </a:custClr>
  </a:custClrLst>
  <a:extLst>
    <a:ext uri="{05A4C25C-085E-4340-85A3-A5531E510DB2}">
      <thm15:themeFamily xmlns:thm15="http://schemas.microsoft.com/office/thememl/2012/main" name="Presentation3" id="{BDAAB801-2D75-41AE-905F-719BD25845FC}" vid="{112CA031-8467-444C-8D43-837FCB6574FE}"/>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PIS Custom Colors">
    <a:dk1>
      <a:srgbClr val="000000"/>
    </a:dk1>
    <a:lt1>
      <a:srgbClr val="FFFFFF"/>
    </a:lt1>
    <a:dk2>
      <a:srgbClr val="8D9CA9"/>
    </a:dk2>
    <a:lt2>
      <a:srgbClr val="DEE1E0"/>
    </a:lt2>
    <a:accent1>
      <a:srgbClr val="02A3D5"/>
    </a:accent1>
    <a:accent2>
      <a:srgbClr val="00162B"/>
    </a:accent2>
    <a:accent3>
      <a:srgbClr val="1B6EBF"/>
    </a:accent3>
    <a:accent4>
      <a:srgbClr val="00A177"/>
    </a:accent4>
    <a:accent5>
      <a:srgbClr val="EBDD69"/>
    </a:accent5>
    <a:accent6>
      <a:srgbClr val="BFB000"/>
    </a:accent6>
    <a:hlink>
      <a:srgbClr val="007EA8"/>
    </a:hlink>
    <a:folHlink>
      <a:srgbClr val="002D7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Dow Jones">
    <a:dk1>
      <a:srgbClr val="00162B"/>
    </a:dk1>
    <a:lt1>
      <a:sysClr val="window" lastClr="FFFFFF"/>
    </a:lt1>
    <a:dk2>
      <a:srgbClr val="394859"/>
    </a:dk2>
    <a:lt2>
      <a:srgbClr val="F5F5F5"/>
    </a:lt2>
    <a:accent1>
      <a:srgbClr val="02A3D5"/>
    </a:accent1>
    <a:accent2>
      <a:srgbClr val="00162B"/>
    </a:accent2>
    <a:accent3>
      <a:srgbClr val="8D9CA9"/>
    </a:accent3>
    <a:accent4>
      <a:srgbClr val="002D79"/>
    </a:accent4>
    <a:accent5>
      <a:srgbClr val="00DEB5"/>
    </a:accent5>
    <a:accent6>
      <a:srgbClr val="B67BE4"/>
    </a:accent6>
    <a:hlink>
      <a:srgbClr val="02A3D5"/>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Dow Jones">
    <a:dk1>
      <a:srgbClr val="00162B"/>
    </a:dk1>
    <a:lt1>
      <a:sysClr val="window" lastClr="FFFFFF"/>
    </a:lt1>
    <a:dk2>
      <a:srgbClr val="394859"/>
    </a:dk2>
    <a:lt2>
      <a:srgbClr val="F5F5F5"/>
    </a:lt2>
    <a:accent1>
      <a:srgbClr val="02A3D5"/>
    </a:accent1>
    <a:accent2>
      <a:srgbClr val="00162B"/>
    </a:accent2>
    <a:accent3>
      <a:srgbClr val="8D9CA9"/>
    </a:accent3>
    <a:accent4>
      <a:srgbClr val="002D79"/>
    </a:accent4>
    <a:accent5>
      <a:srgbClr val="00DEB5"/>
    </a:accent5>
    <a:accent6>
      <a:srgbClr val="B67BE4"/>
    </a:accent6>
    <a:hlink>
      <a:srgbClr val="02A3D5"/>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Dow Jones">
    <a:dk1>
      <a:srgbClr val="00162B"/>
    </a:dk1>
    <a:lt1>
      <a:sysClr val="window" lastClr="FFFFFF"/>
    </a:lt1>
    <a:dk2>
      <a:srgbClr val="394859"/>
    </a:dk2>
    <a:lt2>
      <a:srgbClr val="F5F5F5"/>
    </a:lt2>
    <a:accent1>
      <a:srgbClr val="02A3D5"/>
    </a:accent1>
    <a:accent2>
      <a:srgbClr val="00162B"/>
    </a:accent2>
    <a:accent3>
      <a:srgbClr val="8D9CA9"/>
    </a:accent3>
    <a:accent4>
      <a:srgbClr val="002D79"/>
    </a:accent4>
    <a:accent5>
      <a:srgbClr val="00DEB5"/>
    </a:accent5>
    <a:accent6>
      <a:srgbClr val="B67BE4"/>
    </a:accent6>
    <a:hlink>
      <a:srgbClr val="02A3D5"/>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03a74ee3-4d36-4a15-a8af-cbeca65ae045">SJT3TJ4QSDWX-2007645336-8088</_dlc_DocId>
    <TaxCatchAll xmlns="03a74ee3-4d36-4a15-a8af-cbeca65ae045" xsi:nil="true"/>
    <lcf76f155ced4ddcb4097134ff3c332f xmlns="2f4ebc25-423a-4fef-9710-32dd1c71a8c4">
      <Terms xmlns="http://schemas.microsoft.com/office/infopath/2007/PartnerControls"/>
    </lcf76f155ced4ddcb4097134ff3c332f>
    <_dlc_DocIdUrl xmlns="03a74ee3-4d36-4a15-a8af-cbeca65ae045">
      <Url>https://newscorpazure.sharepoint.com/sites/CMM-Research/_layouts/15/DocIdRedir.aspx?ID=SJT3TJ4QSDWX-2007645336-8088</Url>
      <Description>SJT3TJ4QSDWX-2007645336-8088</Description>
    </_dlc_DocIdUrl>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CC75FBAC0BBCC74ABA2E5BE574C84FF7" ma:contentTypeVersion="12" ma:contentTypeDescription="Create a new document." ma:contentTypeScope="" ma:versionID="6d9a88ef3305604ec11d1820727507f7">
  <xsd:schema xmlns:xsd="http://www.w3.org/2001/XMLSchema" xmlns:xs="http://www.w3.org/2001/XMLSchema" xmlns:p="http://schemas.microsoft.com/office/2006/metadata/properties" xmlns:ns2="03a74ee3-4d36-4a15-a8af-cbeca65ae045" xmlns:ns3="2f4ebc25-423a-4fef-9710-32dd1c71a8c4" targetNamespace="http://schemas.microsoft.com/office/2006/metadata/properties" ma:root="true" ma:fieldsID="abbdeb455e9e62feaa67ab7730eadfd6" ns2:_="" ns3:_="">
    <xsd:import namespace="03a74ee3-4d36-4a15-a8af-cbeca65ae045"/>
    <xsd:import namespace="2f4ebc25-423a-4fef-9710-32dd1c71a8c4"/>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SearchProperties" minOccurs="0"/>
                <xsd:element ref="ns3:MediaServiceObjectDetectorVersions" minOccurs="0"/>
                <xsd:element ref="ns3:lcf76f155ced4ddcb4097134ff3c332f" minOccurs="0"/>
                <xsd:element ref="ns2:TaxCatchAll" minOccurs="0"/>
                <xsd:element ref="ns3:MediaServiceDateTaken" minOccurs="0"/>
                <xsd:element ref="ns3:MediaServiceOCR"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3a74ee3-4d36-4a15-a8af-cbeca65ae045"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17" nillable="true" ma:displayName="Taxonomy Catch All Column" ma:hidden="true" ma:list="{33058fb5-be93-4688-8e8a-3a40173b91d7}" ma:internalName="TaxCatchAll" ma:showField="CatchAllData" ma:web="03a74ee3-4d36-4a15-a8af-cbeca65ae045">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f4ebc25-423a-4fef-9710-32dd1c71a8c4"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14b0bcef-866d-4498-8f98-03d1743fc3b7" ma:termSetId="09814cd3-568e-fe90-9814-8d621ff8fb84" ma:anchorId="fba54fb3-c3e1-fe81-a776-ca4b69148c4d" ma:open="true" ma:isKeyword="false">
      <xsd:complexType>
        <xsd:sequence>
          <xsd:element ref="pc:Terms" minOccurs="0" maxOccurs="1"/>
        </xsd:sequence>
      </xsd:complex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3E6D878-8079-46C4-ABF2-36679CA128E8}">
  <ds:schemaRefs>
    <ds:schemaRef ds:uri="03a74ee3-4d36-4a15-a8af-cbeca65ae045"/>
    <ds:schemaRef ds:uri="2f4ebc25-423a-4fef-9710-32dd1c71a8c4"/>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A98DD700-28A9-49BE-BB45-B72F9AE42877}">
  <ds:schemaRefs>
    <ds:schemaRef ds:uri="http://schemas.microsoft.com/sharepoint/events"/>
  </ds:schemaRefs>
</ds:datastoreItem>
</file>

<file path=customXml/itemProps3.xml><?xml version="1.0" encoding="utf-8"?>
<ds:datastoreItem xmlns:ds="http://schemas.openxmlformats.org/officeDocument/2006/customXml" ds:itemID="{CE70F1CB-8E54-461F-B821-E31FB56B8C4B}">
  <ds:schemaRefs>
    <ds:schemaRef ds:uri="http://schemas.microsoft.com/sharepoint/v3/contenttype/forms"/>
  </ds:schemaRefs>
</ds:datastoreItem>
</file>

<file path=customXml/itemProps4.xml><?xml version="1.0" encoding="utf-8"?>
<ds:datastoreItem xmlns:ds="http://schemas.openxmlformats.org/officeDocument/2006/customXml" ds:itemID="{143419E1-0B32-4616-A3C4-2B1BD6536AAF}">
  <ds:schemaRefs>
    <ds:schemaRef ds:uri="03a74ee3-4d36-4a15-a8af-cbeca65ae045"/>
    <ds:schemaRef ds:uri="2f4ebc25-423a-4fef-9710-32dd1c71a8c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3967</TotalTime>
  <Words>718</Words>
  <Application>Microsoft Office PowerPoint</Application>
  <PresentationFormat>Custom</PresentationFormat>
  <Paragraphs>104</Paragraphs>
  <Slides>9</Slides>
  <Notes>5</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9</vt:i4>
      </vt:variant>
    </vt:vector>
  </HeadingPairs>
  <TitlesOfParts>
    <vt:vector size="22" baseType="lpstr">
      <vt:lpstr>Aptos</vt:lpstr>
      <vt:lpstr>Arial</vt:lpstr>
      <vt:lpstr>Arial (Headings)</vt:lpstr>
      <vt:lpstr>Calibri</vt:lpstr>
      <vt:lpstr>Courier New</vt:lpstr>
      <vt:lpstr>Roboto</vt:lpstr>
      <vt:lpstr>Roboto Light</vt:lpstr>
      <vt:lpstr>Roboto Thin</vt:lpstr>
      <vt:lpstr>Wingdings</vt:lpstr>
      <vt:lpstr>Wingdings 2</vt:lpstr>
      <vt:lpstr>McCloskey by OPIS (Research New) </vt:lpstr>
      <vt:lpstr>McCloskey by OPIS (Marketing) </vt:lpstr>
      <vt:lpstr>McCloskey by OPIS (Additional)</vt:lpstr>
      <vt:lpstr>European steel markets amid changing global trade scenarios</vt:lpstr>
      <vt:lpstr>Critical drivers of global steel in the short to medium term</vt:lpstr>
      <vt:lpstr>Demand and price outlook</vt:lpstr>
      <vt:lpstr>Q&amp;A</vt:lpstr>
      <vt:lpstr>Hot-rolled coil prices</vt:lpstr>
      <vt:lpstr>Global steel trade protectionism </vt:lpstr>
      <vt:lpstr>European green steel market overview</vt:lpstr>
      <vt:lpstr>Coal, Metals &amp; Mining Pricing, Analysis &amp; News</vt:lpstr>
      <vt:lpstr>PowerPoint Presentation</vt:lpstr>
    </vt:vector>
  </TitlesOfParts>
  <Company>Dow Jones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Patel, Sareena</dc:creator>
  <cp:lastModifiedBy>Stevenson, James</cp:lastModifiedBy>
  <cp:revision>2</cp:revision>
  <dcterms:created xsi:type="dcterms:W3CDTF">2025-03-05T15:18:56Z</dcterms:created>
  <dcterms:modified xsi:type="dcterms:W3CDTF">2025-05-08T09:55:25Z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0x010100CC75FBAC0BBCC74ABA2E5BE574C84FF7</vt:lpwstr>
  </property>
  <property fmtid="{D5CDD505-2E9C-101B-9397-08002B2CF9AE}" pid="3" name="_dlc_DocIdItemGuid">
    <vt:lpwstr>ec8be476-4c09-479e-ab9a-8fdf59fd62a2</vt:lpwstr>
  </property>
  <property fmtid="{D5CDD505-2E9C-101B-9397-08002B2CF9AE}" pid="4" name="MediaServiceImageTags">
    <vt:lpwstr/>
  </property>
</Properties>
</file>